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77" r:id="rId2"/>
    <p:sldId id="395" r:id="rId3"/>
    <p:sldId id="283" r:id="rId4"/>
    <p:sldId id="397" r:id="rId5"/>
    <p:sldId id="284" r:id="rId6"/>
    <p:sldId id="292" r:id="rId7"/>
    <p:sldId id="293" r:id="rId8"/>
    <p:sldId id="418" r:id="rId9"/>
    <p:sldId id="295" r:id="rId10"/>
    <p:sldId id="296" r:id="rId11"/>
    <p:sldId id="298" r:id="rId12"/>
    <p:sldId id="425" r:id="rId13"/>
    <p:sldId id="400" r:id="rId14"/>
    <p:sldId id="423" r:id="rId15"/>
    <p:sldId id="408" r:id="rId16"/>
    <p:sldId id="422" r:id="rId17"/>
    <p:sldId id="421" r:id="rId18"/>
    <p:sldId id="410" r:id="rId19"/>
    <p:sldId id="411" r:id="rId20"/>
    <p:sldId id="413" r:id="rId21"/>
    <p:sldId id="412" r:id="rId22"/>
    <p:sldId id="414" r:id="rId23"/>
    <p:sldId id="415" r:id="rId24"/>
    <p:sldId id="427" r:id="rId25"/>
    <p:sldId id="428" r:id="rId26"/>
    <p:sldId id="299" r:id="rId27"/>
    <p:sldId id="300" r:id="rId28"/>
    <p:sldId id="398" r:id="rId29"/>
    <p:sldId id="301" r:id="rId30"/>
    <p:sldId id="369" r:id="rId31"/>
    <p:sldId id="370" r:id="rId32"/>
    <p:sldId id="371" r:id="rId33"/>
    <p:sldId id="372" r:id="rId34"/>
    <p:sldId id="374" r:id="rId35"/>
    <p:sldId id="375" r:id="rId36"/>
    <p:sldId id="376" r:id="rId37"/>
    <p:sldId id="434" r:id="rId38"/>
    <p:sldId id="435" r:id="rId39"/>
    <p:sldId id="431" r:id="rId40"/>
    <p:sldId id="432" r:id="rId41"/>
    <p:sldId id="433" r:id="rId42"/>
    <p:sldId id="430" r:id="rId43"/>
    <p:sldId id="393" r:id="rId4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6" d="100"/>
          <a:sy n="106" d="100"/>
        </p:scale>
        <p:origin x="-1764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29F8C-62D9-4D7F-8761-6B950305D57A}" type="datetimeFigureOut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7278C-2515-456B-8DA4-FB01CC5316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28F45C-CAF7-46F3-9DBB-11040E721ACD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28F45C-CAF7-46F3-9DBB-11040E721ACD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28F45C-CAF7-46F3-9DBB-11040E721ACD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28F45C-CAF7-46F3-9DBB-11040E721ACD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7278C-2515-456B-8DA4-FB01CC531620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7278C-2515-456B-8DA4-FB01CC531620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7278C-2515-456B-8DA4-FB01CC531620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7278C-2515-456B-8DA4-FB01CC531620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7278C-2515-456B-8DA4-FB01CC531620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77278C-2515-456B-8DA4-FB01CC531620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0AECA-A6CB-45EE-B6BF-F0A6B6240BC3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AA3C8-1B2E-4116-8BED-45FF08890DE8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B307E-E64C-4B7D-9577-F015EA870EA6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FBF42-DA80-4DEC-A7F2-6277251838AA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DD15-81EC-4B23-B541-68C5BB1A3A26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26E0C-0D1B-4A81-AEE3-C720CB783D0B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DD80A-E524-4AC4-8A37-A981D0A3EEB8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DABFD-B1AF-427E-A6C2-BDAB7CB8BDBF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9D966-4DEB-4573-B2F5-F5CD58219EAB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8222C-7CF4-4EFF-B792-EFB3B309008B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87B87-4E7C-4887-8787-4D9585BF76DF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57F03-F45A-447D-80FD-A532EDF8C39D}" type="datetime1">
              <a:rPr lang="ko-KR" altLang="en-US" smtClean="0"/>
              <a:pPr/>
              <a:t>2018-12-03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E9754-B6E2-4618-ABA6-7B310C8F470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jpeg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01.wav" TargetMode="Externa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02.WAV" TargetMode="Externa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03.WAV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2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04.WAV" TargetMode="Externa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.jpeg"/><Relationship Id="rId4" Type="http://schemas.openxmlformats.org/officeDocument/2006/relationships/image" Target="../media/image5.jpe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05.WAV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5.png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06.WAV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14.png"/><Relationship Id="rId5" Type="http://schemas.openxmlformats.org/officeDocument/2006/relationships/image" Target="../media/image2.gif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07.WAV" TargetMode="External"/><Relationship Id="rId1" Type="http://schemas.openxmlformats.org/officeDocument/2006/relationships/tags" Target="../tags/tag2.xml"/><Relationship Id="rId5" Type="http://schemas.openxmlformats.org/officeDocument/2006/relationships/image" Target="../media/image2.gif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08.WAV" TargetMode="External"/><Relationship Id="rId1" Type="http://schemas.openxmlformats.org/officeDocument/2006/relationships/tags" Target="../tags/tag3.xml"/><Relationship Id="rId5" Type="http://schemas.openxmlformats.org/officeDocument/2006/relationships/image" Target="../media/image2.gif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09.wav" TargetMode="External"/><Relationship Id="rId1" Type="http://schemas.openxmlformats.org/officeDocument/2006/relationships/tags" Target="../tags/tag4.xml"/><Relationship Id="rId6" Type="http://schemas.openxmlformats.org/officeDocument/2006/relationships/image" Target="../media/image2.gif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6.png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10.wav" TargetMode="Externa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11" Type="http://schemas.openxmlformats.org/officeDocument/2006/relationships/image" Target="../media/image2.gif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11.wav" TargetMode="External"/><Relationship Id="rId1" Type="http://schemas.openxmlformats.org/officeDocument/2006/relationships/tags" Target="../tags/tag6.xml"/><Relationship Id="rId6" Type="http://schemas.openxmlformats.org/officeDocument/2006/relationships/image" Target="../media/image31.jpeg"/><Relationship Id="rId5" Type="http://schemas.openxmlformats.org/officeDocument/2006/relationships/image" Target="../media/image2.gif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12.wav" TargetMode="External"/><Relationship Id="rId5" Type="http://schemas.openxmlformats.org/officeDocument/2006/relationships/image" Target="../media/image32.jpe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13.wav" TargetMode="Externa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16.wav" TargetMode="Externa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18.wav" TargetMode="External"/><Relationship Id="rId5" Type="http://schemas.openxmlformats.org/officeDocument/2006/relationships/hyperlink" Target="http://www.samid.kr/bbs_shop/read.htm?board_code=qna002&amp;idx=15359" TargetMode="Externa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15.wav" TargetMode="Externa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hyperlink" Target="http://dic.naver.com/search.nhn?dicQuery=%EA%B8%B0%EC%9E%90&amp;x=30&amp;y=17&amp;query=%EA%B8%B0%EC%9E%90&amp;target=dic&amp;ie=utf8&amp;query_utf=&amp;isOnlyViewEE=" TargetMode="External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14.wav" TargetMode="External"/><Relationship Id="rId6" Type="http://schemas.openxmlformats.org/officeDocument/2006/relationships/image" Target="../media/image40.gif"/><Relationship Id="rId5" Type="http://schemas.openxmlformats.org/officeDocument/2006/relationships/hyperlink" Target="http://dic.naver.com/search.nhn?dicQuery=%EC%96%B8%EB%A1%A0&amp;x=27&amp;y=19&amp;query=%EC%96%B8%EB%A1%A0&amp;target=dic&amp;ie=utf8&amp;query_utf=&amp;isOnlyViewEE=" TargetMode="External"/><Relationship Id="rId4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19.wav" TargetMode="External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20.wav" TargetMode="External"/><Relationship Id="rId5" Type="http://schemas.openxmlformats.org/officeDocument/2006/relationships/image" Target="../media/image32.jpeg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21.wav" TargetMode="External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22.wav" TargetMode="External"/><Relationship Id="rId4" Type="http://schemas.openxmlformats.org/officeDocument/2006/relationships/image" Target="../media/image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23.wav" TargetMode="External"/><Relationship Id="rId5" Type="http://schemas.openxmlformats.org/officeDocument/2006/relationships/image" Target="../media/image32.jpe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24.wav" TargetMode="External"/><Relationship Id="rId1" Type="http://schemas.openxmlformats.org/officeDocument/2006/relationships/tags" Target="../tags/tag7.xml"/><Relationship Id="rId5" Type="http://schemas.openxmlformats.org/officeDocument/2006/relationships/image" Target="../media/image2.gif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27.wav" TargetMode="External"/><Relationship Id="rId5" Type="http://schemas.openxmlformats.org/officeDocument/2006/relationships/image" Target="../media/image32.jpeg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gif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28.wav" TargetMode="External"/><Relationship Id="rId1" Type="http://schemas.openxmlformats.org/officeDocument/2006/relationships/tags" Target="../tags/tag10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29.wav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0.wav" TargetMode="External"/><Relationship Id="rId1" Type="http://schemas.openxmlformats.org/officeDocument/2006/relationships/tags" Target="../tags/tag11.xml"/><Relationship Id="rId5" Type="http://schemas.openxmlformats.org/officeDocument/2006/relationships/image" Target="../media/image2.gif"/><Relationship Id="rId4" Type="http://schemas.openxmlformats.org/officeDocument/2006/relationships/image" Target="../media/image5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1.wav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2.wav" TargetMode="External"/><Relationship Id="rId6" Type="http://schemas.openxmlformats.org/officeDocument/2006/relationships/image" Target="../media/image2.gif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3.wav" TargetMode="External"/><Relationship Id="rId5" Type="http://schemas.openxmlformats.org/officeDocument/2006/relationships/image" Target="../media/image59.jpeg"/><Relationship Id="rId4" Type="http://schemas.openxmlformats.org/officeDocument/2006/relationships/image" Target="../media/image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4.wav" TargetMode="External"/><Relationship Id="rId4" Type="http://schemas.openxmlformats.org/officeDocument/2006/relationships/image" Target="../media/image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5.wav" TargetMode="External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6.wav" TargetMode="External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7.wav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7.png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42.wav" TargetMode="External"/><Relationship Id="rId1" Type="http://schemas.openxmlformats.org/officeDocument/2006/relationships/tags" Target="../tags/tag12.xml"/><Relationship Id="rId6" Type="http://schemas.openxmlformats.org/officeDocument/2006/relationships/image" Target="../media/image2.gif"/><Relationship Id="rId5" Type="http://schemas.openxmlformats.org/officeDocument/2006/relationships/image" Target="../media/image66.png"/><Relationship Id="rId4" Type="http://schemas.openxmlformats.org/officeDocument/2006/relationships/notesSlide" Target="../notesSlides/notesSlide5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42.wav" TargetMode="External"/><Relationship Id="rId7" Type="http://schemas.openxmlformats.org/officeDocument/2006/relationships/image" Target="../media/image66.png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43.WAV" TargetMode="External"/><Relationship Id="rId1" Type="http://schemas.openxmlformats.org/officeDocument/2006/relationships/tags" Target="../tags/tag13.xml"/><Relationship Id="rId6" Type="http://schemas.openxmlformats.org/officeDocument/2006/relationships/image" Target="../media/image68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8.wav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6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39.wav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7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40.wav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71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gif"/><Relationship Id="rId2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50.WAV" TargetMode="Externa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41.wav" TargetMode="External"/><Relationship Id="rId6" Type="http://schemas.openxmlformats.org/officeDocument/2006/relationships/image" Target="../media/image47.png"/><Relationship Id="rId5" Type="http://schemas.openxmlformats.org/officeDocument/2006/relationships/image" Target="../media/image72.png"/><Relationship Id="rId4" Type="http://schemas.openxmlformats.org/officeDocument/2006/relationships/notesSlide" Target="../notesSlides/notesSlide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01-&#44592;&#54925;\02-&#49340;&#51068;&#46041;&#51648;&#54924;&#44592;&#54925;\DS-20181112-&#51648;&#48512;&#49444;&#47749;-&#49340;&#51068;&#51208;%20100&#51452;&#45380;\&#49340;&#51068;&#46041;&#51648;&#54924;&#49548;&#44060;\REC051.wav" TargetMode="Externa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파고다공원 사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2800"/>
            <a:ext cx="9144000" cy="6045200"/>
          </a:xfrm>
          <a:prstGeom prst="rect">
            <a:avLst/>
          </a:prstGeom>
        </p:spPr>
      </p:pic>
      <p:sp>
        <p:nvSpPr>
          <p:cNvPr id="1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622706" y="3145224"/>
            <a:ext cx="55210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96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lang="ko-KR" altLang="en-US" sz="9600" b="1" cap="none" spc="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동지회</a:t>
            </a:r>
            <a:endParaRPr lang="ko-KR" altLang="en-US" sz="96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 descr="6(15)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13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5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286116" y="2588121"/>
            <a:ext cx="230704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사단법인</a:t>
            </a:r>
            <a:endParaRPr lang="ko-KR" altLang="en-US" sz="4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EC00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85786" y="500042"/>
            <a:ext cx="304800" cy="304800"/>
          </a:xfrm>
          <a:prstGeom prst="rect">
            <a:avLst/>
          </a:prstGeom>
        </p:spPr>
      </p:pic>
      <p:pic>
        <p:nvPicPr>
          <p:cNvPr id="21" name="REC001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857224" y="285728"/>
            <a:ext cx="304800" cy="304800"/>
          </a:xfrm>
          <a:prstGeom prst="rect">
            <a:avLst/>
          </a:prstGeom>
        </p:spPr>
      </p:pic>
      <p:grpSp>
        <p:nvGrpSpPr>
          <p:cNvPr id="2" name="그룹 26"/>
          <p:cNvGrpSpPr/>
          <p:nvPr/>
        </p:nvGrpSpPr>
        <p:grpSpPr>
          <a:xfrm>
            <a:off x="5572132" y="5572140"/>
            <a:ext cx="3571868" cy="1285860"/>
            <a:chOff x="4929190" y="4971491"/>
            <a:chExt cx="4214810" cy="1886509"/>
          </a:xfrm>
        </p:grpSpPr>
        <p:pic>
          <p:nvPicPr>
            <p:cNvPr id="24" name="그림 23" descr="빗방울에+젖은+무궁화꽃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29190" y="6000768"/>
              <a:ext cx="938218" cy="857232"/>
            </a:xfrm>
            <a:prstGeom prst="rect">
              <a:avLst/>
            </a:prstGeom>
          </p:spPr>
        </p:pic>
        <p:pic>
          <p:nvPicPr>
            <p:cNvPr id="11" name="그림 10" descr="빗방울에+젖은+무궁화꽃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29454" y="4971491"/>
              <a:ext cx="2214546" cy="1886509"/>
            </a:xfrm>
            <a:prstGeom prst="rect">
              <a:avLst/>
            </a:prstGeom>
          </p:spPr>
        </p:pic>
        <p:pic>
          <p:nvPicPr>
            <p:cNvPr id="23" name="그림 22" descr="빗방울에+젖은+무궁화꽃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flipH="1">
              <a:off x="5715008" y="5715016"/>
              <a:ext cx="1571636" cy="1142984"/>
            </a:xfrm>
            <a:prstGeom prst="rect">
              <a:avLst/>
            </a:prstGeom>
          </p:spPr>
        </p:pic>
      </p:grpSp>
      <p:cxnSp>
        <p:nvCxnSpPr>
          <p:cNvPr id="5" name="직선 연결선 4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 descr="6(15)02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7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62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63" name="부제목 2"/>
          <p:cNvSpPr txBox="1">
            <a:spLocks/>
          </p:cNvSpPr>
          <p:nvPr/>
        </p:nvSpPr>
        <p:spPr>
          <a:xfrm>
            <a:off x="1842534" y="448286"/>
            <a:ext cx="4729730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동지회의 뿌리</a:t>
            </a:r>
            <a:endParaRPr lang="ko-KR" altLang="en-US" sz="2000" b="1" i="1" dirty="0">
              <a:solidFill>
                <a:srgbClr val="0070C0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000232" y="1071546"/>
            <a:ext cx="503535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6000" b="1" cap="none" spc="-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요약 설명 항목</a:t>
            </a:r>
            <a:endParaRPr lang="ko-KR" altLang="en-US" sz="6000" b="1" cap="none" spc="-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6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142976" y="2797964"/>
            <a:ext cx="6929486" cy="500066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 시민기자 정회원 활동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1142976" y="3381374"/>
            <a:ext cx="6929486" cy="50006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 시민기자 교육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1142976" y="2214554"/>
            <a:ext cx="6929486" cy="50006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dirty="0" smtClean="0">
                <a:latin typeface="나눔고딕 ExtraBold" charset="-127"/>
                <a:ea typeface="나눔고딕 ExtraBold" charset="-127"/>
              </a:rPr>
              <a:t>  3.1</a:t>
            </a:r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정신을 계승과 </a:t>
            </a:r>
            <a:r>
              <a:rPr lang="ko-KR" altLang="en-US" sz="2400" dirty="0" err="1" smtClean="0">
                <a:latin typeface="나눔고딕 ExtraBold" charset="-127"/>
                <a:ea typeface="나눔고딕 ExtraBold" charset="-127"/>
              </a:rPr>
              <a:t>삼일동지회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1142976" y="3964784"/>
            <a:ext cx="6929486" cy="500066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 </a:t>
            </a:r>
            <a:r>
              <a:rPr lang="ko-KR" altLang="en-US" sz="2400" dirty="0" err="1" smtClean="0">
                <a:latin typeface="나눔고딕 ExtraBold" charset="-127"/>
                <a:ea typeface="나눔고딕 ExtraBold" charset="-127"/>
              </a:rPr>
              <a:t>삼일정신</a:t>
            </a:r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실천과 소득사업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1142976" y="4548194"/>
            <a:ext cx="6929486" cy="50006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 재정수입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1142976" y="5131604"/>
            <a:ext cx="6929486" cy="500066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 전국조직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1142976" y="5715016"/>
            <a:ext cx="6929486" cy="50006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 삼일절 </a:t>
            </a:r>
            <a:r>
              <a:rPr lang="en-US" altLang="ko-KR" sz="2400" dirty="0" smtClean="0">
                <a:latin typeface="나눔고딕 ExtraBold" charset="-127"/>
                <a:ea typeface="나눔고딕 ExtraBold" charset="-127"/>
              </a:rPr>
              <a:t>100</a:t>
            </a:r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주년 기념행사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467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678"/>
                            </p:stCondLst>
                            <p:childTnLst>
                              <p:par>
                                <p:cTn id="3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146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32" grpId="0" animBg="1"/>
      <p:bldP spid="33" grpId="0" animBg="1"/>
      <p:bldP spid="34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C003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714348" y="571480"/>
            <a:ext cx="304800" cy="304800"/>
          </a:xfrm>
          <a:prstGeom prst="rect">
            <a:avLst/>
          </a:prstGeom>
        </p:spPr>
      </p:pic>
      <p:pic>
        <p:nvPicPr>
          <p:cNvPr id="12" name="그림 11" descr="파고다공원 사본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12800"/>
            <a:ext cx="9144000" cy="604520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1214414" y="3000372"/>
            <a:ext cx="678743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72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lang="ko-KR" altLang="en-US" sz="72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독립만세운동</a:t>
            </a:r>
            <a:endParaRPr lang="ko-KR" altLang="en-US" sz="72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13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5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7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REC004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928662" y="571480"/>
            <a:ext cx="304800" cy="304800"/>
          </a:xfrm>
          <a:prstGeom prst="rect">
            <a:avLst/>
          </a:prstGeom>
        </p:spPr>
      </p:pic>
      <p:grpSp>
        <p:nvGrpSpPr>
          <p:cNvPr id="2" name="그룹 26"/>
          <p:cNvGrpSpPr/>
          <p:nvPr/>
        </p:nvGrpSpPr>
        <p:grpSpPr>
          <a:xfrm>
            <a:off x="5572132" y="5572140"/>
            <a:ext cx="3571868" cy="1285860"/>
            <a:chOff x="4929190" y="4971491"/>
            <a:chExt cx="4214810" cy="1886509"/>
          </a:xfrm>
        </p:grpSpPr>
        <p:pic>
          <p:nvPicPr>
            <p:cNvPr id="24" name="그림 23" descr="빗방울에+젖은+무궁화꽃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29190" y="6000768"/>
              <a:ext cx="938218" cy="857232"/>
            </a:xfrm>
            <a:prstGeom prst="rect">
              <a:avLst/>
            </a:prstGeom>
          </p:spPr>
        </p:pic>
        <p:pic>
          <p:nvPicPr>
            <p:cNvPr id="11" name="그림 10" descr="빗방울에+젖은+무궁화꽃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29454" y="4971491"/>
              <a:ext cx="2214546" cy="1886509"/>
            </a:xfrm>
            <a:prstGeom prst="rect">
              <a:avLst/>
            </a:prstGeom>
          </p:spPr>
        </p:pic>
        <p:pic>
          <p:nvPicPr>
            <p:cNvPr id="23" name="그림 22" descr="빗방울에+젖은+무궁화꽃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flipH="1">
              <a:off x="5715008" y="5715016"/>
              <a:ext cx="1571636" cy="1142984"/>
            </a:xfrm>
            <a:prstGeom prst="rect">
              <a:avLst/>
            </a:prstGeom>
          </p:spPr>
        </p:pic>
      </p:grpSp>
      <p:cxnSp>
        <p:nvCxnSpPr>
          <p:cNvPr id="5" name="직선 연결선 4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 descr="6(15)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7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62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63" name="부제목 2"/>
          <p:cNvSpPr txBox="1">
            <a:spLocks/>
          </p:cNvSpPr>
          <p:nvPr/>
        </p:nvSpPr>
        <p:spPr>
          <a:xfrm>
            <a:off x="1842534" y="448286"/>
            <a:ext cx="4729730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동지회의 뿌리</a:t>
            </a:r>
            <a:endParaRPr lang="ko-KR" altLang="en-US" sz="2000" b="1" i="1" dirty="0">
              <a:solidFill>
                <a:srgbClr val="0070C0"/>
              </a:solidFill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994012" y="1071546"/>
            <a:ext cx="814998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7200" b="1" cap="none" spc="-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3.1</a:t>
            </a:r>
            <a:r>
              <a:rPr lang="ko-KR" altLang="en-US" sz="7200" b="1" cap="none" spc="-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정신을 계승하는 </a:t>
            </a:r>
            <a:endParaRPr lang="ko-KR" altLang="en-US" sz="7200" b="1" cap="none" spc="-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3" name="그룹 31"/>
          <p:cNvGrpSpPr/>
          <p:nvPr/>
        </p:nvGrpSpPr>
        <p:grpSpPr>
          <a:xfrm>
            <a:off x="0" y="2928934"/>
            <a:ext cx="4357686" cy="1693071"/>
            <a:chOff x="142844" y="2928934"/>
            <a:chExt cx="4429156" cy="1693071"/>
          </a:xfrm>
        </p:grpSpPr>
        <p:grpSp>
          <p:nvGrpSpPr>
            <p:cNvPr id="4" name="그룹 25"/>
            <p:cNvGrpSpPr/>
            <p:nvPr/>
          </p:nvGrpSpPr>
          <p:grpSpPr>
            <a:xfrm>
              <a:off x="142844" y="2928934"/>
              <a:ext cx="4429156" cy="1693071"/>
              <a:chOff x="142844" y="2357430"/>
              <a:chExt cx="4143404" cy="2050261"/>
            </a:xfrm>
          </p:grpSpPr>
          <p:pic>
            <p:nvPicPr>
              <p:cNvPr id="18" name="Picture 2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2844" y="2357430"/>
                <a:ext cx="4143404" cy="20502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" name="Rectangle 3"/>
              <p:cNvSpPr>
                <a:spLocks noChangeArrowheads="1"/>
              </p:cNvSpPr>
              <p:nvPr/>
            </p:nvSpPr>
            <p:spPr bwMode="auto">
              <a:xfrm>
                <a:off x="1675304" y="3309033"/>
                <a:ext cx="2143140" cy="5590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2400" b="0" i="0" u="none" strike="noStrike" cap="none" spc="-150" normalizeH="0" baseline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latin typeface="나눔고딕 ExtraBold" pitchFamily="50" charset="-127"/>
                    <a:ea typeface="나눔고딕 ExtraBold" pitchFamily="50" charset="-127"/>
                  </a:rPr>
                  <a:t>3.1(</a:t>
                </a:r>
                <a:r>
                  <a:rPr kumimoji="1" lang="ko-KR" altLang="en-US" sz="2400" b="0" i="0" u="none" strike="noStrike" cap="none" spc="-150" normalizeH="0" baseline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latin typeface="나눔고딕 ExtraBold" pitchFamily="50" charset="-127"/>
                    <a:ea typeface="나눔고딕 ExtraBold" pitchFamily="50" charset="-127"/>
                  </a:rPr>
                  <a:t>독립</a:t>
                </a:r>
                <a:r>
                  <a:rPr kumimoji="1" lang="en-US" altLang="ko-KR" sz="2400" b="0" i="0" u="none" strike="noStrike" cap="none" spc="-150" normalizeH="0" baseline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latin typeface="나눔고딕 ExtraBold" pitchFamily="50" charset="-127"/>
                    <a:ea typeface="나눔고딕 ExtraBold" pitchFamily="50" charset="-127"/>
                  </a:rPr>
                  <a:t> )</a:t>
                </a:r>
                <a:r>
                  <a:rPr kumimoji="1" lang="ko-KR" altLang="en-US" sz="2400" b="0" i="0" u="none" strike="noStrike" cap="none" spc="-150" normalizeH="0" baseline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latin typeface="나눔고딕 ExtraBold" pitchFamily="50" charset="-127"/>
                    <a:ea typeface="나눔고딕 ExtraBold" pitchFamily="50" charset="-127"/>
                  </a:rPr>
                  <a:t>선언서</a:t>
                </a:r>
                <a:endParaRPr kumimoji="1" lang="en-US" altLang="ko-KR" sz="2400" b="0" i="0" u="none" strike="noStrike" cap="none" spc="-150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29" name="타원 28"/>
            <p:cNvSpPr/>
            <p:nvPr/>
          </p:nvSpPr>
          <p:spPr>
            <a:xfrm>
              <a:off x="1357290" y="3714752"/>
              <a:ext cx="500066" cy="50006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b="1" dirty="0" smtClean="0"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lang="ko-KR" altLang="en-US" sz="36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8" name="그룹 32"/>
          <p:cNvGrpSpPr/>
          <p:nvPr/>
        </p:nvGrpSpPr>
        <p:grpSpPr>
          <a:xfrm>
            <a:off x="0" y="4357694"/>
            <a:ext cx="4857752" cy="2500306"/>
            <a:chOff x="0" y="4357694"/>
            <a:chExt cx="4857752" cy="2500306"/>
          </a:xfrm>
        </p:grpSpPr>
        <p:grpSp>
          <p:nvGrpSpPr>
            <p:cNvPr id="9" name="그룹 27"/>
            <p:cNvGrpSpPr/>
            <p:nvPr/>
          </p:nvGrpSpPr>
          <p:grpSpPr>
            <a:xfrm>
              <a:off x="0" y="4357694"/>
              <a:ext cx="4857752" cy="2500306"/>
              <a:chOff x="0" y="4000504"/>
              <a:chExt cx="5079982" cy="2857496"/>
            </a:xfrm>
          </p:grpSpPr>
          <p:pic>
            <p:nvPicPr>
              <p:cNvPr id="13" name="Picture 3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0" y="4000504"/>
                <a:ext cx="5079982" cy="28574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" name="직사각형 20"/>
              <p:cNvSpPr/>
              <p:nvPr/>
            </p:nvSpPr>
            <p:spPr>
              <a:xfrm>
                <a:off x="1928794" y="5061870"/>
                <a:ext cx="199926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ko-KR" altLang="en-US" sz="2400" spc="-150" dirty="0" smtClean="0">
                    <a:solidFill>
                      <a:srgbClr val="FFFF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민족대표 </a:t>
                </a:r>
                <a:r>
                  <a:rPr kumimoji="1" lang="en-US" altLang="ko-KR" sz="2400" spc="-150" dirty="0" smtClean="0">
                    <a:solidFill>
                      <a:srgbClr val="FFFF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33</a:t>
                </a:r>
                <a:r>
                  <a:rPr kumimoji="1" lang="ko-KR" altLang="en-US" sz="2400" spc="-150" dirty="0" smtClean="0">
                    <a:solidFill>
                      <a:srgbClr val="FFFF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인 </a:t>
                </a:r>
                <a:endParaRPr lang="ko-KR" altLang="en-US" sz="2400" dirty="0">
                  <a:solidFill>
                    <a:srgbClr val="FFFF00"/>
                  </a:solidFill>
                </a:endParaRPr>
              </a:p>
            </p:txBody>
          </p:sp>
        </p:grpSp>
        <p:sp>
          <p:nvSpPr>
            <p:cNvPr id="30" name="타원 29"/>
            <p:cNvSpPr/>
            <p:nvPr/>
          </p:nvSpPr>
          <p:spPr>
            <a:xfrm>
              <a:off x="1357290" y="5286388"/>
              <a:ext cx="500066" cy="50006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b="1" dirty="0" smtClean="0"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endParaRPr lang="ko-KR" altLang="en-US" sz="36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0" name="그룹 33"/>
          <p:cNvGrpSpPr/>
          <p:nvPr/>
        </p:nvGrpSpPr>
        <p:grpSpPr>
          <a:xfrm>
            <a:off x="4714875" y="2500306"/>
            <a:ext cx="4429125" cy="3357586"/>
            <a:chOff x="4714875" y="2500306"/>
            <a:chExt cx="4429125" cy="3357586"/>
          </a:xfrm>
        </p:grpSpPr>
        <p:grpSp>
          <p:nvGrpSpPr>
            <p:cNvPr id="12" name="그룹 28"/>
            <p:cNvGrpSpPr/>
            <p:nvPr/>
          </p:nvGrpSpPr>
          <p:grpSpPr>
            <a:xfrm>
              <a:off x="4714875" y="2500306"/>
              <a:ext cx="4429125" cy="3357586"/>
              <a:chOff x="4714875" y="2000240"/>
              <a:chExt cx="4429125" cy="3357586"/>
            </a:xfrm>
          </p:grpSpPr>
          <p:pic>
            <p:nvPicPr>
              <p:cNvPr id="15" name="그림 14" descr="파고다공원 사본.jpg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714875" y="2000240"/>
                <a:ext cx="4429125" cy="3357586"/>
              </a:xfrm>
              <a:prstGeom prst="rect">
                <a:avLst/>
              </a:prstGeom>
            </p:spPr>
          </p:pic>
          <p:sp>
            <p:nvSpPr>
              <p:cNvPr id="22" name="Rectangle 3"/>
              <p:cNvSpPr>
                <a:spLocks noChangeArrowheads="1"/>
              </p:cNvSpPr>
              <p:nvPr/>
            </p:nvSpPr>
            <p:spPr bwMode="auto">
              <a:xfrm>
                <a:off x="6072198" y="3071810"/>
                <a:ext cx="2143140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2400" b="0" i="0" u="none" strike="noStrike" cap="none" spc="-150" normalizeH="0" baseline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latin typeface="나눔고딕 ExtraBold" pitchFamily="50" charset="-127"/>
                    <a:ea typeface="나눔고딕 ExtraBold" pitchFamily="50" charset="-127"/>
                  </a:rPr>
                  <a:t>3.1</a:t>
                </a:r>
                <a:r>
                  <a:rPr kumimoji="1" lang="ko-KR" altLang="en-US" sz="2400" b="0" i="0" u="none" strike="noStrike" cap="none" spc="-150" normalizeH="0" baseline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latin typeface="나눔고딕 ExtraBold" pitchFamily="50" charset="-127"/>
                    <a:ea typeface="나눔고딕 ExtraBold" pitchFamily="50" charset="-127"/>
                  </a:rPr>
                  <a:t>운동</a:t>
                </a:r>
                <a:endParaRPr kumimoji="1" lang="en-US" altLang="ko-KR" sz="2400" b="0" i="0" u="none" strike="noStrike" cap="none" spc="-150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2400" b="0" i="0" u="none" strike="noStrike" cap="none" spc="-150" normalizeH="0" baseline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latin typeface="나눔고딕 ExtraBold" pitchFamily="50" charset="-127"/>
                    <a:ea typeface="나눔고딕 ExtraBold" pitchFamily="50" charset="-127"/>
                  </a:rPr>
                  <a:t>2</a:t>
                </a:r>
                <a:r>
                  <a:rPr kumimoji="1" lang="ko-KR" altLang="en-US" sz="2400" b="0" i="0" u="none" strike="noStrike" cap="none" spc="-150" normalizeH="0" baseline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latin typeface="나눔고딕 ExtraBold" pitchFamily="50" charset="-127"/>
                    <a:ea typeface="나눔고딕 ExtraBold" pitchFamily="50" charset="-127"/>
                  </a:rPr>
                  <a:t>천만 애국동포</a:t>
                </a:r>
                <a:endParaRPr kumimoji="1" lang="en-US" altLang="ko-KR" sz="2400" b="0" i="0" u="none" strike="noStrike" cap="none" spc="-150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31" name="타원 30"/>
            <p:cNvSpPr/>
            <p:nvPr/>
          </p:nvSpPr>
          <p:spPr>
            <a:xfrm>
              <a:off x="5715008" y="3929066"/>
              <a:ext cx="500066" cy="50006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b="1" dirty="0" smtClean="0"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endParaRPr lang="ko-KR" altLang="en-US" sz="36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8" name="모서리가 둥근 직사각형 27"/>
          <p:cNvSpPr/>
          <p:nvPr/>
        </p:nvSpPr>
        <p:spPr>
          <a:xfrm>
            <a:off x="4357686" y="3000372"/>
            <a:ext cx="714380" cy="1785950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mtClean="0">
                <a:latin typeface="나눔고딕 ExtraBold" charset="-127"/>
                <a:ea typeface="나눔고딕 ExtraBold" charset="-127"/>
              </a:rPr>
              <a:t>뿌리</a:t>
            </a:r>
            <a:endParaRPr lang="ko-KR" altLang="en-US" sz="36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71736" y="2285992"/>
            <a:ext cx="4071966" cy="61200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나눔고딕 ExtraBold" charset="-127"/>
                <a:ea typeface="나눔고딕 ExtraBold" charset="-127"/>
              </a:rPr>
              <a:t>애국 시민단체</a:t>
            </a:r>
            <a:endParaRPr lang="ko-KR" altLang="en-US" sz="36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6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4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3786182" y="3000372"/>
            <a:ext cx="642942" cy="642942"/>
          </a:xfrm>
          <a:prstGeom prst="ellipse">
            <a:avLst/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6614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  <p:bldLst>
      <p:bldP spid="28" grpId="0" animBg="1"/>
      <p:bldP spid="3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REC005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57224" y="642918"/>
            <a:ext cx="304800" cy="304800"/>
          </a:xfrm>
          <a:prstGeom prst="rect">
            <a:avLst/>
          </a:prstGeom>
        </p:spPr>
      </p:pic>
      <p:grpSp>
        <p:nvGrpSpPr>
          <p:cNvPr id="2" name="그룹 28"/>
          <p:cNvGrpSpPr/>
          <p:nvPr/>
        </p:nvGrpSpPr>
        <p:grpSpPr>
          <a:xfrm>
            <a:off x="6143636" y="2214554"/>
            <a:ext cx="3000364" cy="4357718"/>
            <a:chOff x="5929322" y="2214554"/>
            <a:chExt cx="3214678" cy="4357718"/>
          </a:xfrm>
        </p:grpSpPr>
        <p:sp>
          <p:nvSpPr>
            <p:cNvPr id="37" name="모서리가 둥근 직사각형 36"/>
            <p:cNvSpPr/>
            <p:nvPr/>
          </p:nvSpPr>
          <p:spPr>
            <a:xfrm>
              <a:off x="6429388" y="2214554"/>
              <a:ext cx="2428892" cy="4357718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800" i="1" spc="-150" dirty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5929322" y="2662042"/>
              <a:ext cx="3214678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4000" i="1" spc="-150" dirty="0" smtClean="0">
                  <a:latin typeface="나눔고딕 ExtraBold" pitchFamily="50" charset="-127"/>
                  <a:ea typeface="나눔고딕 ExtraBold" pitchFamily="50" charset="-127"/>
                </a:rPr>
                <a:t>1919</a:t>
              </a:r>
              <a:r>
                <a:rPr lang="ko-KR" altLang="en-US" sz="4000" i="1" spc="-150" dirty="0" smtClean="0">
                  <a:latin typeface="나눔고딕 ExtraBold" pitchFamily="50" charset="-127"/>
                  <a:ea typeface="나눔고딕 ExtraBold" pitchFamily="50" charset="-127"/>
                </a:rPr>
                <a:t>년</a:t>
              </a:r>
              <a:endParaRPr lang="en-US" altLang="ko-KR" sz="4000" i="1" spc="-150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en-US" altLang="ko-KR" sz="4000" i="1" spc="-150" dirty="0" smtClean="0"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r>
                <a:rPr lang="ko-KR" altLang="en-US" sz="4000" i="1" spc="-150" dirty="0" smtClean="0">
                  <a:latin typeface="나눔고딕 ExtraBold" pitchFamily="50" charset="-127"/>
                  <a:ea typeface="나눔고딕 ExtraBold" pitchFamily="50" charset="-127"/>
                </a:rPr>
                <a:t>월 </a:t>
              </a:r>
              <a:r>
                <a:rPr lang="en-US" altLang="ko-KR" sz="4000" i="1" spc="-150" dirty="0" smtClean="0"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r>
                <a:rPr lang="ko-KR" altLang="en-US" sz="4000" i="1" spc="-150" dirty="0" smtClean="0">
                  <a:latin typeface="나눔고딕 ExtraBold" pitchFamily="50" charset="-127"/>
                  <a:ea typeface="나눔고딕 ExtraBold" pitchFamily="50" charset="-127"/>
                </a:rPr>
                <a:t>일</a:t>
              </a:r>
              <a:endParaRPr lang="ko-KR" altLang="en-US" sz="4000" i="1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12" name="그림 11" descr="파고다공원 사본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71546"/>
            <a:ext cx="2643174" cy="5786454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2428860" y="942787"/>
            <a:ext cx="49215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7200" b="1" cap="none" spc="-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3.1</a:t>
            </a:r>
            <a:r>
              <a:rPr lang="ko-KR" altLang="en-US" sz="7200" b="1" cap="none" spc="-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운동정신</a:t>
            </a:r>
            <a:endParaRPr lang="ko-KR" altLang="en-US" sz="7200" b="1" cap="none" spc="-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714612" y="2222639"/>
            <a:ext cx="3786214" cy="540000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 smtClean="0">
                <a:latin typeface="나눔고딕 ExtraBold" charset="-127"/>
                <a:ea typeface="나눔고딕 ExtraBold" charset="-127"/>
              </a:rPr>
              <a:t>3.1</a:t>
            </a:r>
            <a:r>
              <a:rPr lang="ko-KR" altLang="en-US" sz="3200" dirty="0" smtClean="0">
                <a:latin typeface="나눔고딕 ExtraBold" charset="-127"/>
                <a:ea typeface="나눔고딕 ExtraBold" charset="-127"/>
              </a:rPr>
              <a:t>동지회의 정기</a:t>
            </a:r>
            <a:endParaRPr lang="ko-KR" altLang="en-US" sz="32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286116" y="2899750"/>
            <a:ext cx="2714644" cy="50006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 smtClean="0">
                <a:latin typeface="나눔고딕 ExtraBold" charset="-127"/>
                <a:ea typeface="나눔고딕 ExtraBold" charset="-127"/>
              </a:rPr>
              <a:t>3.1</a:t>
            </a:r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선언 평등사상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3335054" y="4338238"/>
            <a:ext cx="1500198" cy="432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spc="-150" dirty="0" smtClean="0">
                <a:latin typeface="나눔고딕 ExtraBold" charset="-127"/>
                <a:ea typeface="나눔고딕 ExtraBold" charset="-127"/>
              </a:rPr>
              <a:t>3.1</a:t>
            </a:r>
            <a:r>
              <a:rPr lang="ko-KR" altLang="en-US" sz="2400" spc="-150" dirty="0" smtClean="0">
                <a:latin typeface="나눔고딕 ExtraBold" charset="-127"/>
                <a:ea typeface="나눔고딕 ExtraBold" charset="-127"/>
              </a:rPr>
              <a:t>대혁명</a:t>
            </a:r>
            <a:endParaRPr lang="ko-KR" altLang="en-US" sz="2400" spc="-15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335054" y="5461790"/>
            <a:ext cx="1500198" cy="432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생   존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335054" y="6007452"/>
            <a:ext cx="1500198" cy="432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개   척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714612" y="3653042"/>
            <a:ext cx="3786214" cy="540000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 smtClean="0">
                <a:latin typeface="나눔고딕 ExtraBold" charset="-127"/>
                <a:ea typeface="나눔고딕 ExtraBold" charset="-127"/>
              </a:rPr>
              <a:t>3.1</a:t>
            </a:r>
            <a:r>
              <a:rPr lang="ko-KR" altLang="en-US" sz="3200" dirty="0" smtClean="0">
                <a:latin typeface="나눔고딕 ExtraBold" charset="-127"/>
                <a:ea typeface="나눔고딕 ExtraBold" charset="-127"/>
              </a:rPr>
              <a:t>동지회의 정체성</a:t>
            </a:r>
            <a:endParaRPr lang="ko-KR" altLang="en-US" sz="3200" dirty="0">
              <a:latin typeface="나눔고딕 ExtraBold" charset="-127"/>
              <a:ea typeface="나눔고딕 ExtraBold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그림 24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2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27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28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grpSp>
        <p:nvGrpSpPr>
          <p:cNvPr id="3" name="그룹 20"/>
          <p:cNvGrpSpPr/>
          <p:nvPr/>
        </p:nvGrpSpPr>
        <p:grpSpPr>
          <a:xfrm>
            <a:off x="7088742" y="4214818"/>
            <a:ext cx="1785950" cy="571503"/>
            <a:chOff x="3829862" y="2548901"/>
            <a:chExt cx="1242400" cy="256028"/>
          </a:xfrm>
        </p:grpSpPr>
        <p:sp>
          <p:nvSpPr>
            <p:cNvPr id="32" name="구름 모양 설명선 31"/>
            <p:cNvSpPr/>
            <p:nvPr/>
          </p:nvSpPr>
          <p:spPr>
            <a:xfrm>
              <a:off x="3852490" y="2548901"/>
              <a:ext cx="1208355" cy="256028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829862" y="2604126"/>
              <a:ext cx="1242400" cy="1367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대한제국 멸망</a:t>
              </a:r>
              <a:endParaRPr lang="en-US" altLang="ko-KR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" name="그룹 20"/>
          <p:cNvGrpSpPr/>
          <p:nvPr/>
        </p:nvGrpSpPr>
        <p:grpSpPr>
          <a:xfrm>
            <a:off x="7111540" y="5429263"/>
            <a:ext cx="1785950" cy="1143008"/>
            <a:chOff x="3823095" y="2484895"/>
            <a:chExt cx="1242400" cy="512057"/>
          </a:xfrm>
        </p:grpSpPr>
        <p:sp>
          <p:nvSpPr>
            <p:cNvPr id="35" name="구름 모양 설명선 34"/>
            <p:cNvSpPr/>
            <p:nvPr/>
          </p:nvSpPr>
          <p:spPr>
            <a:xfrm>
              <a:off x="3852490" y="2484895"/>
              <a:ext cx="1143008" cy="512057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823095" y="2577978"/>
              <a:ext cx="1242400" cy="25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pc="-150" dirty="0" smtClean="0">
                  <a:latin typeface="나눔고딕 ExtraBold" pitchFamily="50" charset="-127"/>
                  <a:ea typeface="나눔고딕 ExtraBold" pitchFamily="50" charset="-127"/>
                </a:rPr>
                <a:t>민주화  성공</a:t>
              </a:r>
              <a:endParaRPr lang="en-US" altLang="ko-KR" spc="-150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pc="-150" dirty="0" smtClean="0">
                  <a:latin typeface="나눔고딕 ExtraBold" pitchFamily="50" charset="-127"/>
                  <a:ea typeface="나눔고딕 ExtraBold" pitchFamily="50" charset="-127"/>
                </a:rPr>
                <a:t>세계 강국 성장</a:t>
              </a:r>
              <a:endParaRPr lang="ko-KR" altLang="en-US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30" name="직사각형 29"/>
          <p:cNvSpPr/>
          <p:nvPr/>
        </p:nvSpPr>
        <p:spPr>
          <a:xfrm>
            <a:off x="6357950" y="4214818"/>
            <a:ext cx="214314" cy="22145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5049566" y="4338238"/>
            <a:ext cx="2214578" cy="36000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봉건시대 거부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049566" y="4802734"/>
            <a:ext cx="2214578" cy="36000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err="1" smtClean="0">
                <a:latin typeface="나눔고딕 ExtraBold" charset="-127"/>
                <a:ea typeface="나눔고딕 ExtraBold" charset="-127"/>
              </a:rPr>
              <a:t>민국시대</a:t>
            </a:r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출현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049566" y="5500702"/>
            <a:ext cx="2214578" cy="36000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운명개척</a:t>
            </a:r>
            <a:r>
              <a:rPr lang="en-US" altLang="ko-KR" sz="2400" dirty="0" smtClean="0">
                <a:latin typeface="나눔고딕 ExtraBold" charset="-127"/>
                <a:ea typeface="나눔고딕 ExtraBold" charset="-127"/>
              </a:rPr>
              <a:t>, </a:t>
            </a:r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항쟁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5049566" y="6036636"/>
            <a:ext cx="2214578" cy="36000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 </a:t>
            </a:r>
            <a:r>
              <a:rPr lang="ko-KR" altLang="en-US" sz="2400" spc="-150" dirty="0" smtClean="0">
                <a:latin typeface="나눔고딕 ExtraBold" charset="-127"/>
                <a:ea typeface="나눔고딕 ExtraBold" charset="-127"/>
              </a:rPr>
              <a:t>역사</a:t>
            </a:r>
            <a:r>
              <a:rPr lang="en-US" altLang="ko-KR" sz="2400" spc="-150" dirty="0" smtClean="0">
                <a:latin typeface="나눔고딕 ExtraBold" charset="-127"/>
                <a:ea typeface="나눔고딕 ExtraBold" charset="-127"/>
              </a:rPr>
              <a:t>, </a:t>
            </a:r>
            <a:r>
              <a:rPr lang="ko-KR" altLang="en-US" sz="2400" spc="-150" dirty="0" smtClean="0">
                <a:latin typeface="나눔고딕 ExtraBold" charset="-127"/>
                <a:ea typeface="나눔고딕 ExtraBold" charset="-127"/>
              </a:rPr>
              <a:t>교육</a:t>
            </a:r>
            <a:r>
              <a:rPr lang="en-US" altLang="ko-KR" sz="2400" spc="-150" dirty="0" smtClean="0">
                <a:latin typeface="나눔고딕 ExtraBold" charset="-127"/>
                <a:ea typeface="나눔고딕 ExtraBold" charset="-127"/>
              </a:rPr>
              <a:t>, </a:t>
            </a:r>
            <a:r>
              <a:rPr lang="ko-KR" altLang="en-US" sz="2400" spc="-150" dirty="0" smtClean="0">
                <a:latin typeface="나눔고딕 ExtraBold" charset="-127"/>
                <a:ea typeface="나눔고딕 ExtraBold" charset="-127"/>
              </a:rPr>
              <a:t>산업</a:t>
            </a:r>
            <a:endParaRPr lang="ko-KR" altLang="en-US" sz="2400" spc="-150" dirty="0">
              <a:latin typeface="나눔고딕 ExtraBold" charset="-127"/>
              <a:ea typeface="나눔고딕 ExtraBold" charset="-127"/>
            </a:endParaRPr>
          </a:p>
        </p:txBody>
      </p:sp>
      <p:grpSp>
        <p:nvGrpSpPr>
          <p:cNvPr id="5" name="그룹 20"/>
          <p:cNvGrpSpPr/>
          <p:nvPr/>
        </p:nvGrpSpPr>
        <p:grpSpPr>
          <a:xfrm>
            <a:off x="7143768" y="4714885"/>
            <a:ext cx="1785950" cy="571503"/>
            <a:chOff x="3829862" y="2548901"/>
            <a:chExt cx="1242400" cy="256028"/>
          </a:xfrm>
        </p:grpSpPr>
        <p:sp>
          <p:nvSpPr>
            <p:cNvPr id="43" name="구름 모양 설명선 42"/>
            <p:cNvSpPr/>
            <p:nvPr/>
          </p:nvSpPr>
          <p:spPr>
            <a:xfrm>
              <a:off x="3852490" y="2548901"/>
              <a:ext cx="1208355" cy="256028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829862" y="2604126"/>
              <a:ext cx="1242400" cy="1367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대한민국 건립</a:t>
              </a:r>
              <a:endParaRPr lang="en-US" altLang="ko-KR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5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6349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6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  <p:bldLst>
      <p:bldP spid="13" grpId="0" animBg="1"/>
      <p:bldP spid="16" grpId="0" animBg="1"/>
      <p:bldP spid="17" grpId="0" animBg="1"/>
      <p:bldP spid="20" grpId="0" animBg="1"/>
      <p:bldP spid="21" grpId="0" animBg="1"/>
      <p:bldP spid="22" grpId="0" animBg="1"/>
      <p:bldP spid="18" grpId="0" animBg="1"/>
      <p:bldP spid="19" grpId="0" animBg="1"/>
      <p:bldP spid="14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REC006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785786" y="571480"/>
            <a:ext cx="304800" cy="304800"/>
          </a:xfrm>
          <a:prstGeom prst="rect">
            <a:avLst/>
          </a:prstGeom>
        </p:spPr>
      </p:pic>
      <p:sp>
        <p:nvSpPr>
          <p:cNvPr id="28" name="모서리가 둥근 직사각형 27"/>
          <p:cNvSpPr/>
          <p:nvPr/>
        </p:nvSpPr>
        <p:spPr>
          <a:xfrm>
            <a:off x="500034" y="2633492"/>
            <a:ext cx="2428892" cy="357190"/>
          </a:xfrm>
          <a:prstGeom prst="round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err="1" smtClean="0">
                <a:solidFill>
                  <a:schemeClr val="bg1"/>
                </a:solidFill>
              </a:rPr>
              <a:t>삼일동지회의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 태동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3286116" y="2643182"/>
            <a:ext cx="2428892" cy="357190"/>
          </a:xfrm>
          <a:prstGeom prst="round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err="1" smtClean="0">
                <a:solidFill>
                  <a:schemeClr val="bg1"/>
                </a:solidFill>
              </a:rPr>
              <a:t>삼일동지회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 계모임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4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51" name="직선 연결선 50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그림 53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55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56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3.1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운동의 영향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57" name="Rectangle 3"/>
          <p:cNvSpPr>
            <a:spLocks noChangeArrowheads="1"/>
          </p:cNvSpPr>
          <p:nvPr/>
        </p:nvSpPr>
        <p:spPr bwMode="auto">
          <a:xfrm>
            <a:off x="0" y="106049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4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3.1</a:t>
            </a:r>
            <a:r>
              <a:rPr kumimoji="1" lang="ko-KR" altLang="en-US" sz="4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독립만세 운동의 영향</a:t>
            </a:r>
            <a:endParaRPr kumimoji="1" lang="en-US" altLang="ko-KR" sz="4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나눔고딕 ExtraBold" charset="-127"/>
              <a:ea typeface="나눔고딕 ExtraBold" charset="-127"/>
            </a:endParaRPr>
          </a:p>
        </p:txBody>
      </p:sp>
      <p:grpSp>
        <p:nvGrpSpPr>
          <p:cNvPr id="2" name="그룹 36"/>
          <p:cNvGrpSpPr/>
          <p:nvPr/>
        </p:nvGrpSpPr>
        <p:grpSpPr>
          <a:xfrm>
            <a:off x="3009888" y="1916832"/>
            <a:ext cx="3205186" cy="4726878"/>
            <a:chOff x="3009888" y="1916832"/>
            <a:chExt cx="3205186" cy="4726878"/>
          </a:xfrm>
        </p:grpSpPr>
        <p:grpSp>
          <p:nvGrpSpPr>
            <p:cNvPr id="3" name="그룹 44"/>
            <p:cNvGrpSpPr/>
            <p:nvPr/>
          </p:nvGrpSpPr>
          <p:grpSpPr>
            <a:xfrm>
              <a:off x="3009888" y="1916832"/>
              <a:ext cx="3205186" cy="785818"/>
              <a:chOff x="162271" y="1025499"/>
              <a:chExt cx="1595149" cy="477489"/>
            </a:xfrm>
            <a:scene3d>
              <a:camera prst="orthographicFront"/>
              <a:lightRig rig="flat" dir="t"/>
            </a:scene3d>
          </p:grpSpPr>
          <p:sp>
            <p:nvSpPr>
              <p:cNvPr id="46" name="갈매기형 수장 45"/>
              <p:cNvSpPr/>
              <p:nvPr/>
            </p:nvSpPr>
            <p:spPr>
              <a:xfrm>
                <a:off x="162271" y="1025499"/>
                <a:ext cx="1595149" cy="477489"/>
              </a:xfrm>
              <a:prstGeom prst="chevron">
                <a:avLst/>
              </a:prstGeom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47" name="갈매기형 수장 4"/>
              <p:cNvSpPr/>
              <p:nvPr/>
            </p:nvSpPr>
            <p:spPr>
              <a:xfrm>
                <a:off x="258801" y="1025499"/>
                <a:ext cx="1433470" cy="47748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60008" tIns="20003" rIns="20003" bIns="20003" numCol="1" spcCol="1270" anchor="ctr" anchorCtr="0">
                <a:noAutofit/>
              </a:bodyPr>
              <a:lstStyle/>
              <a:p>
                <a:pPr lvl="0" algn="ctr" defTabSz="666750" latinLnBrk="1">
                  <a:spcBef>
                    <a:spcPct val="0"/>
                  </a:spcBef>
                </a:pPr>
                <a:r>
                  <a:rPr lang="ko-KR" altLang="en-US" sz="2000" b="1" kern="1200" dirty="0" smtClean="0"/>
                  <a:t>대한민국임시정부</a:t>
                </a:r>
                <a:r>
                  <a:rPr lang="ko-KR" altLang="en-US" sz="2000" b="1" dirty="0" smtClean="0"/>
                  <a:t>건</a:t>
                </a:r>
                <a:r>
                  <a:rPr lang="ko-KR" altLang="en-US" sz="2000" b="1" kern="1200" dirty="0" smtClean="0"/>
                  <a:t>립</a:t>
                </a:r>
                <a:r>
                  <a:rPr lang="en-US" altLang="ko-KR" sz="2000" b="1" kern="1200" dirty="0" smtClean="0"/>
                  <a:t/>
                </a:r>
                <a:br>
                  <a:rPr lang="en-US" altLang="ko-KR" sz="2000" b="1" kern="1200" dirty="0" smtClean="0"/>
                </a:br>
                <a:r>
                  <a:rPr lang="en-US" altLang="ko-KR" sz="1600" b="1" spc="-150" dirty="0" smtClean="0">
                    <a:solidFill>
                      <a:schemeClr val="tx1"/>
                    </a:solidFill>
                  </a:rPr>
                  <a:t>(1919</a:t>
                </a:r>
                <a:r>
                  <a:rPr lang="ko-KR" altLang="en-US" sz="1600" b="1" spc="-150" dirty="0" smtClean="0">
                    <a:solidFill>
                      <a:schemeClr val="tx1"/>
                    </a:solidFill>
                  </a:rPr>
                  <a:t>년 </a:t>
                </a:r>
                <a:r>
                  <a:rPr lang="en-US" altLang="ko-KR" sz="1600" b="1" spc="-150" dirty="0" smtClean="0">
                    <a:solidFill>
                      <a:schemeClr val="tx1"/>
                    </a:solidFill>
                  </a:rPr>
                  <a:t>4</a:t>
                </a:r>
                <a:r>
                  <a:rPr lang="ko-KR" altLang="en-US" sz="1600" b="1" spc="-150" dirty="0" smtClean="0">
                    <a:solidFill>
                      <a:schemeClr val="tx1"/>
                    </a:solidFill>
                  </a:rPr>
                  <a:t>월</a:t>
                </a:r>
                <a:r>
                  <a:rPr lang="en-US" altLang="ko-KR" sz="1600" b="1" spc="-150" dirty="0" smtClean="0">
                    <a:solidFill>
                      <a:schemeClr val="tx1"/>
                    </a:solidFill>
                  </a:rPr>
                  <a:t>11</a:t>
                </a:r>
                <a:r>
                  <a:rPr lang="ko-KR" altLang="en-US" sz="1600" b="1" spc="-150" dirty="0" smtClean="0">
                    <a:solidFill>
                      <a:schemeClr val="tx1"/>
                    </a:solidFill>
                  </a:rPr>
                  <a:t>일</a:t>
                </a:r>
                <a:r>
                  <a:rPr lang="en-US" altLang="ko-KR" sz="1600" b="1" spc="-150" dirty="0" smtClean="0">
                    <a:solidFill>
                      <a:schemeClr val="tx1"/>
                    </a:solidFill>
                  </a:rPr>
                  <a:t>)</a:t>
                </a:r>
                <a:endParaRPr lang="ko-KR" altLang="en-US" sz="2000" b="1" kern="1200" spc="-150" dirty="0"/>
              </a:p>
            </p:txBody>
          </p:sp>
        </p:grpSp>
        <p:pic>
          <p:nvPicPr>
            <p:cNvPr id="72" name="Picture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143241" y="4857760"/>
              <a:ext cx="2786082" cy="1785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5361" name="Picture 1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143240" y="3143248"/>
              <a:ext cx="2786082" cy="1643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4" name="그룹 35"/>
          <p:cNvGrpSpPr/>
          <p:nvPr/>
        </p:nvGrpSpPr>
        <p:grpSpPr>
          <a:xfrm>
            <a:off x="142844" y="1919112"/>
            <a:ext cx="8578742" cy="4803801"/>
            <a:chOff x="142844" y="1919112"/>
            <a:chExt cx="8578742" cy="4803801"/>
          </a:xfrm>
        </p:grpSpPr>
        <p:sp>
          <p:nvSpPr>
            <p:cNvPr id="33" name="직사각형 32"/>
            <p:cNvSpPr/>
            <p:nvPr/>
          </p:nvSpPr>
          <p:spPr>
            <a:xfrm>
              <a:off x="6143636" y="6215082"/>
              <a:ext cx="2577950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900" dirty="0" smtClean="0"/>
                <a:t>민족주의자 </a:t>
              </a:r>
              <a:r>
                <a:rPr lang="en-US" altLang="ko-KR" sz="900" dirty="0" smtClean="0"/>
                <a:t>: </a:t>
              </a:r>
              <a:r>
                <a:rPr lang="ko-KR" altLang="en-US" sz="900" dirty="0" smtClean="0"/>
                <a:t>중국 </a:t>
              </a:r>
              <a:r>
                <a:rPr lang="en-US" altLang="ko-KR" sz="900" dirty="0" smtClean="0"/>
                <a:t>5.4</a:t>
              </a:r>
              <a:r>
                <a:rPr lang="ko-KR" altLang="en-US" sz="900" dirty="0" smtClean="0"/>
                <a:t>운동</a:t>
              </a:r>
              <a:r>
                <a:rPr lang="en-US" altLang="ko-KR" sz="900" dirty="0" smtClean="0"/>
                <a:t>, </a:t>
              </a:r>
              <a:r>
                <a:rPr lang="ko-KR" altLang="en-US" sz="900" dirty="0" smtClean="0"/>
                <a:t>북벌운동</a:t>
              </a:r>
              <a:r>
                <a:rPr lang="en-US" altLang="ko-KR" sz="900" dirty="0" smtClean="0"/>
                <a:t>, </a:t>
              </a:r>
              <a:r>
                <a:rPr lang="ko-KR" altLang="en-US" sz="900" dirty="0" smtClean="0"/>
                <a:t>항일전쟁</a:t>
              </a:r>
              <a:endParaRPr lang="en-US" altLang="ko-KR" sz="900" dirty="0" smtClean="0"/>
            </a:p>
            <a:p>
              <a:r>
                <a:rPr lang="ko-KR" altLang="en-US" sz="900" dirty="0" smtClean="0"/>
                <a:t>사회주의자 </a:t>
              </a:r>
              <a:r>
                <a:rPr lang="en-US" altLang="ko-KR" sz="900" dirty="0" smtClean="0"/>
                <a:t>: </a:t>
              </a:r>
              <a:r>
                <a:rPr lang="ko-KR" altLang="en-US" sz="900" dirty="0" smtClean="0"/>
                <a:t>베트남</a:t>
              </a:r>
              <a:r>
                <a:rPr lang="en-US" altLang="ko-KR" sz="900" dirty="0" smtClean="0"/>
                <a:t>, </a:t>
              </a:r>
              <a:r>
                <a:rPr lang="ko-KR" altLang="en-US" sz="900" dirty="0" smtClean="0"/>
                <a:t>인도</a:t>
              </a:r>
              <a:r>
                <a:rPr lang="en-US" altLang="ko-KR" sz="900" dirty="0" smtClean="0"/>
                <a:t>, </a:t>
              </a:r>
              <a:r>
                <a:rPr lang="ko-KR" altLang="en-US" sz="900" dirty="0" smtClean="0"/>
                <a:t>일본</a:t>
              </a:r>
              <a:r>
                <a:rPr lang="en-US" altLang="ko-KR" sz="900" dirty="0" smtClean="0"/>
                <a:t>, </a:t>
              </a:r>
              <a:r>
                <a:rPr lang="ko-KR" altLang="en-US" sz="900" dirty="0" smtClean="0"/>
                <a:t>필리핀</a:t>
              </a:r>
              <a:endParaRPr lang="en-US" altLang="ko-KR" sz="900" dirty="0" smtClean="0"/>
            </a:p>
            <a:p>
              <a:r>
                <a:rPr lang="ko-KR" altLang="en-US" sz="900" dirty="0" smtClean="0"/>
                <a:t>아나키스트 </a:t>
              </a:r>
              <a:r>
                <a:rPr lang="en-US" altLang="ko-KR" sz="900" dirty="0" smtClean="0"/>
                <a:t>: </a:t>
              </a:r>
              <a:r>
                <a:rPr lang="ko-KR" altLang="en-US" sz="900" dirty="0" smtClean="0"/>
                <a:t>중국</a:t>
              </a:r>
              <a:r>
                <a:rPr lang="en-US" altLang="ko-KR" sz="900" dirty="0" smtClean="0"/>
                <a:t>, </a:t>
              </a:r>
              <a:r>
                <a:rPr lang="ko-KR" altLang="en-US" sz="900" dirty="0" smtClean="0"/>
                <a:t>일본</a:t>
              </a:r>
              <a:endParaRPr lang="ko-KR" altLang="en-US" sz="900" dirty="0"/>
            </a:p>
          </p:txBody>
        </p:sp>
        <p:grpSp>
          <p:nvGrpSpPr>
            <p:cNvPr id="5" name="그룹 34"/>
            <p:cNvGrpSpPr/>
            <p:nvPr/>
          </p:nvGrpSpPr>
          <p:grpSpPr>
            <a:xfrm>
              <a:off x="142844" y="1919112"/>
              <a:ext cx="3205186" cy="4697592"/>
              <a:chOff x="142844" y="1919112"/>
              <a:chExt cx="3205186" cy="4697592"/>
            </a:xfrm>
          </p:grpSpPr>
          <p:grpSp>
            <p:nvGrpSpPr>
              <p:cNvPr id="6" name="그룹 68"/>
              <p:cNvGrpSpPr/>
              <p:nvPr/>
            </p:nvGrpSpPr>
            <p:grpSpPr>
              <a:xfrm>
                <a:off x="142844" y="1919112"/>
                <a:ext cx="3205186" cy="785818"/>
                <a:chOff x="142844" y="2136789"/>
                <a:chExt cx="3205186" cy="785818"/>
              </a:xfrm>
            </p:grpSpPr>
            <p:sp>
              <p:nvSpPr>
                <p:cNvPr id="52" name="갈매기형 수장 51"/>
                <p:cNvSpPr/>
                <p:nvPr/>
              </p:nvSpPr>
              <p:spPr>
                <a:xfrm>
                  <a:off x="142844" y="2136789"/>
                  <a:ext cx="3205186" cy="785818"/>
                </a:xfrm>
                <a:prstGeom prst="chevron">
                  <a:avLst/>
                </a:prstGeom>
                <a:scene3d>
                  <a:camera prst="orthographicFront"/>
                  <a:lightRig rig="flat" dir="t"/>
                </a:scene3d>
                <a:sp3d prstMaterial="dkEdge">
                  <a:bevelT w="8200" h="38100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2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/>
                </a:fontRef>
              </p:style>
            </p:sp>
            <p:sp>
              <p:nvSpPr>
                <p:cNvPr id="53" name="갈매기형 수장 4"/>
                <p:cNvSpPr/>
                <p:nvPr/>
              </p:nvSpPr>
              <p:spPr>
                <a:xfrm>
                  <a:off x="539552" y="2136789"/>
                  <a:ext cx="2448272" cy="785818"/>
                </a:xfrm>
                <a:prstGeom prst="rect">
                  <a:avLst/>
                </a:prstGeom>
                <a:scene3d>
                  <a:camera prst="orthographicFront"/>
                  <a:lightRig rig="flat" dir="t"/>
                </a:scene3d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spcFirstLastPara="0" vert="horz" wrap="square" lIns="60008" tIns="20003" rIns="20003" bIns="20003" numCol="1" spcCol="1270" anchor="ctr" anchorCtr="0">
                  <a:noAutofit/>
                </a:bodyPr>
                <a:lstStyle/>
                <a:p>
                  <a:pPr lvl="0" algn="ctr" defTabSz="666750" latinLnBrk="1">
                    <a:spcBef>
                      <a:spcPct val="0"/>
                    </a:spcBef>
                  </a:pPr>
                  <a:r>
                    <a:rPr lang="en-US" altLang="ko-KR" sz="2000" b="1" kern="1200" dirty="0" smtClean="0"/>
                    <a:t>3.1</a:t>
                  </a:r>
                  <a:r>
                    <a:rPr lang="ko-KR" altLang="en-US" sz="2000" b="1" kern="1200" dirty="0" smtClean="0"/>
                    <a:t>독립만세 운동</a:t>
                  </a:r>
                  <a:r>
                    <a:rPr lang="en-US" altLang="ko-KR" sz="2000" b="1" kern="1200" dirty="0" smtClean="0"/>
                    <a:t/>
                  </a:r>
                  <a:br>
                    <a:rPr lang="en-US" altLang="ko-KR" sz="2000" b="1" kern="1200" dirty="0" smtClean="0"/>
                  </a:br>
                  <a:r>
                    <a:rPr lang="en-US" altLang="ko-KR" sz="1600" b="1" kern="1200" dirty="0" smtClean="0"/>
                    <a:t>(1919</a:t>
                  </a:r>
                  <a:r>
                    <a:rPr lang="ko-KR" altLang="en-US" sz="1600" b="1" kern="1200" dirty="0" smtClean="0"/>
                    <a:t>년 </a:t>
                  </a:r>
                  <a:r>
                    <a:rPr lang="en-US" altLang="ko-KR" sz="1600" b="1" kern="1200" dirty="0" smtClean="0"/>
                    <a:t>3</a:t>
                  </a:r>
                  <a:r>
                    <a:rPr lang="ko-KR" altLang="en-US" sz="1600" b="1" kern="1200" dirty="0" smtClean="0"/>
                    <a:t>월 </a:t>
                  </a:r>
                  <a:r>
                    <a:rPr lang="en-US" altLang="ko-KR" sz="1600" b="1" kern="1200" dirty="0" smtClean="0"/>
                    <a:t>1</a:t>
                  </a:r>
                  <a:r>
                    <a:rPr lang="ko-KR" altLang="en-US" sz="1600" b="1" kern="1200" dirty="0" smtClean="0"/>
                    <a:t>일</a:t>
                  </a:r>
                  <a:r>
                    <a:rPr lang="en-US" altLang="ko-KR" sz="1600" b="1" kern="1200" dirty="0" smtClean="0"/>
                    <a:t>)</a:t>
                  </a:r>
                  <a:endParaRPr lang="ko-KR" altLang="en-US" sz="1600" b="1" kern="1200" dirty="0"/>
                </a:p>
              </p:txBody>
            </p:sp>
          </p:grpSp>
          <p:pic>
            <p:nvPicPr>
              <p:cNvPr id="34" name="그림 33" descr="파고다공원 사본.jp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28597" y="4572008"/>
                <a:ext cx="2531152" cy="2044696"/>
              </a:xfrm>
              <a:prstGeom prst="rect">
                <a:avLst/>
              </a:prstGeom>
            </p:spPr>
          </p:pic>
          <p:pic>
            <p:nvPicPr>
              <p:cNvPr id="68" name="Picture 3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428596" y="3143248"/>
                <a:ext cx="2528382" cy="15001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4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6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7" name="그룹 57"/>
          <p:cNvGrpSpPr/>
          <p:nvPr/>
        </p:nvGrpSpPr>
        <p:grpSpPr>
          <a:xfrm>
            <a:off x="5867408" y="1916832"/>
            <a:ext cx="3205186" cy="4369688"/>
            <a:chOff x="5867408" y="1916832"/>
            <a:chExt cx="3205186" cy="4369688"/>
          </a:xfrm>
        </p:grpSpPr>
        <p:grpSp>
          <p:nvGrpSpPr>
            <p:cNvPr id="8" name="그룹 37"/>
            <p:cNvGrpSpPr/>
            <p:nvPr/>
          </p:nvGrpSpPr>
          <p:grpSpPr>
            <a:xfrm>
              <a:off x="5867408" y="1916832"/>
              <a:ext cx="3205186" cy="2512300"/>
              <a:chOff x="5867408" y="1916832"/>
              <a:chExt cx="3205186" cy="2512300"/>
            </a:xfrm>
          </p:grpSpPr>
          <p:grpSp>
            <p:nvGrpSpPr>
              <p:cNvPr id="9" name="그룹 81"/>
              <p:cNvGrpSpPr/>
              <p:nvPr/>
            </p:nvGrpSpPr>
            <p:grpSpPr>
              <a:xfrm>
                <a:off x="5867408" y="1916832"/>
                <a:ext cx="3205186" cy="785818"/>
                <a:chOff x="5867408" y="2067118"/>
                <a:chExt cx="3205186" cy="785818"/>
              </a:xfrm>
            </p:grpSpPr>
            <p:sp>
              <p:nvSpPr>
                <p:cNvPr id="49" name="갈매기형 수장 48"/>
                <p:cNvSpPr/>
                <p:nvPr/>
              </p:nvSpPr>
              <p:spPr>
                <a:xfrm>
                  <a:off x="5867408" y="2067118"/>
                  <a:ext cx="3205186" cy="785818"/>
                </a:xfrm>
                <a:prstGeom prst="chevron">
                  <a:avLst/>
                </a:prstGeom>
                <a:scene3d>
                  <a:camera prst="orthographicFront"/>
                  <a:lightRig rig="flat" dir="t"/>
                </a:scene3d>
                <a:sp3d prstMaterial="dkEdge">
                  <a:bevelT w="8200" h="38100"/>
                </a:sp3d>
              </p:spPr>
              <p:style>
                <a:lnRef idx="0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2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/>
                </a:fontRef>
              </p:style>
            </p:sp>
            <p:sp>
              <p:nvSpPr>
                <p:cNvPr id="50" name="갈매기형 수장 4"/>
                <p:cNvSpPr/>
                <p:nvPr/>
              </p:nvSpPr>
              <p:spPr>
                <a:xfrm>
                  <a:off x="6347126" y="2067118"/>
                  <a:ext cx="2296841" cy="785818"/>
                </a:xfrm>
                <a:prstGeom prst="rect">
                  <a:avLst/>
                </a:prstGeom>
                <a:scene3d>
                  <a:camera prst="orthographicFront"/>
                  <a:lightRig rig="flat" dir="t"/>
                </a:scene3d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/>
                </a:fontRef>
              </p:style>
              <p:txBody>
                <a:bodyPr spcFirstLastPara="0" vert="horz" wrap="square" lIns="60008" tIns="20003" rIns="20003" bIns="20003" numCol="1" spcCol="1270" anchor="ctr" anchorCtr="0">
                  <a:noAutofit/>
                </a:bodyPr>
                <a:lstStyle/>
                <a:p>
                  <a:pPr lvl="0" algn="ctr" defTabSz="666750" latinLnBrk="1">
                    <a:spcBef>
                      <a:spcPct val="0"/>
                    </a:spcBef>
                  </a:pPr>
                  <a:r>
                    <a:rPr lang="ko-KR" altLang="en-US" sz="2000" b="1" kern="1200" dirty="0" smtClean="0">
                      <a:solidFill>
                        <a:schemeClr val="tx1"/>
                      </a:solidFill>
                    </a:rPr>
                    <a:t>대한민국 정부 수립</a:t>
                  </a:r>
                  <a:r>
                    <a:rPr lang="en-US" altLang="ko-KR" sz="2000" b="1" kern="1200" dirty="0" smtClean="0">
                      <a:solidFill>
                        <a:schemeClr val="tx1"/>
                      </a:solidFill>
                    </a:rPr>
                    <a:t/>
                  </a:r>
                  <a:br>
                    <a:rPr lang="en-US" altLang="ko-KR" sz="2000" b="1" kern="1200" dirty="0" smtClean="0">
                      <a:solidFill>
                        <a:schemeClr val="tx1"/>
                      </a:solidFill>
                    </a:rPr>
                  </a:br>
                  <a:r>
                    <a:rPr lang="en-US" altLang="ko-KR" sz="1600" b="1" kern="1200" dirty="0" smtClean="0">
                      <a:solidFill>
                        <a:schemeClr val="tx1"/>
                      </a:solidFill>
                    </a:rPr>
                    <a:t>(1948</a:t>
                  </a:r>
                  <a:r>
                    <a:rPr lang="ko-KR" altLang="en-US" sz="1600" b="1" kern="1200" dirty="0" smtClean="0">
                      <a:solidFill>
                        <a:schemeClr val="tx1"/>
                      </a:solidFill>
                    </a:rPr>
                    <a:t>년 </a:t>
                  </a:r>
                  <a:r>
                    <a:rPr lang="en-US" altLang="ko-KR" sz="1600" b="1" kern="1200" dirty="0" smtClean="0">
                      <a:solidFill>
                        <a:schemeClr val="tx1"/>
                      </a:solidFill>
                    </a:rPr>
                    <a:t>8</a:t>
                  </a:r>
                  <a:r>
                    <a:rPr lang="ko-KR" altLang="en-US" sz="1600" b="1" kern="1200" dirty="0" smtClean="0">
                      <a:solidFill>
                        <a:schemeClr val="tx1"/>
                      </a:solidFill>
                    </a:rPr>
                    <a:t>월</a:t>
                  </a:r>
                  <a:r>
                    <a:rPr lang="en-US" altLang="ko-KR" sz="1600" b="1" kern="1200" dirty="0" smtClean="0">
                      <a:solidFill>
                        <a:schemeClr val="tx1"/>
                      </a:solidFill>
                    </a:rPr>
                    <a:t>15</a:t>
                  </a:r>
                  <a:r>
                    <a:rPr lang="ko-KR" altLang="en-US" sz="1600" b="1" kern="1200" dirty="0" smtClean="0">
                      <a:solidFill>
                        <a:schemeClr val="tx1"/>
                      </a:solidFill>
                    </a:rPr>
                    <a:t>일</a:t>
                  </a:r>
                  <a:r>
                    <a:rPr lang="en-US" altLang="ko-KR" sz="1600" b="1" kern="1200" dirty="0" smtClean="0">
                      <a:solidFill>
                        <a:schemeClr val="tx1"/>
                      </a:solidFill>
                    </a:rPr>
                    <a:t>)</a:t>
                  </a:r>
                  <a:endParaRPr lang="ko-KR" altLang="en-US" sz="1600" b="1" kern="1200" dirty="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0" name="그룹 28"/>
              <p:cNvGrpSpPr/>
              <p:nvPr/>
            </p:nvGrpSpPr>
            <p:grpSpPr>
              <a:xfrm>
                <a:off x="6072198" y="3143248"/>
                <a:ext cx="2786082" cy="1285884"/>
                <a:chOff x="1071538" y="4137053"/>
                <a:chExt cx="2786082" cy="1285884"/>
              </a:xfrm>
            </p:grpSpPr>
            <p:pic>
              <p:nvPicPr>
                <p:cNvPr id="79" name="Picture 12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1071538" y="4137053"/>
                  <a:ext cx="2786082" cy="128588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sp>
              <p:nvSpPr>
                <p:cNvPr id="82" name="부제목 2"/>
                <p:cNvSpPr txBox="1">
                  <a:spLocks/>
                </p:cNvSpPr>
                <p:nvPr/>
              </p:nvSpPr>
              <p:spPr>
                <a:xfrm>
                  <a:off x="1285852" y="5065747"/>
                  <a:ext cx="2143140" cy="28575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ts val="0"/>
                    </a:spcAft>
                    <a:buClrTx/>
                    <a:buSzTx/>
                    <a:buFont typeface="Arial" pitchFamily="34" charset="0"/>
                    <a:buNone/>
                    <a:tabLst/>
                    <a:defRPr/>
                  </a:pPr>
                  <a:r>
                    <a:rPr kumimoji="0" lang="en-US" altLang="ko-KR" sz="100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3.1</a:t>
                  </a:r>
                  <a:r>
                    <a:rPr kumimoji="0" lang="ko-KR" altLang="en-US" sz="100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운동 민족대표 기념사진 </a:t>
                  </a:r>
                  <a:r>
                    <a:rPr kumimoji="0" lang="en-US" altLang="ko-KR" sz="100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1950</a:t>
                  </a:r>
                  <a:r>
                    <a:rPr kumimoji="0" lang="ko-KR" altLang="en-US" sz="100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년</a:t>
                  </a:r>
                </a:p>
              </p:txBody>
            </p:sp>
          </p:grpSp>
        </p:grpSp>
        <p:grpSp>
          <p:nvGrpSpPr>
            <p:cNvPr id="11" name="그룹 47"/>
            <p:cNvGrpSpPr/>
            <p:nvPr/>
          </p:nvGrpSpPr>
          <p:grpSpPr>
            <a:xfrm>
              <a:off x="5955585" y="2630642"/>
              <a:ext cx="2864887" cy="3655878"/>
              <a:chOff x="5955585" y="2630642"/>
              <a:chExt cx="2864887" cy="3655878"/>
            </a:xfrm>
          </p:grpSpPr>
          <p:grpSp>
            <p:nvGrpSpPr>
              <p:cNvPr id="12" name="그룹 78"/>
              <p:cNvGrpSpPr/>
              <p:nvPr/>
            </p:nvGrpSpPr>
            <p:grpSpPr>
              <a:xfrm>
                <a:off x="5955585" y="2630642"/>
                <a:ext cx="2864887" cy="371099"/>
                <a:chOff x="5955585" y="2851169"/>
                <a:chExt cx="2864887" cy="371099"/>
              </a:xfrm>
            </p:grpSpPr>
            <p:sp>
              <p:nvSpPr>
                <p:cNvPr id="44" name="모서리가 둥근 직사각형 43"/>
                <p:cNvSpPr/>
                <p:nvPr/>
              </p:nvSpPr>
              <p:spPr>
                <a:xfrm>
                  <a:off x="6012160" y="2851169"/>
                  <a:ext cx="2808312" cy="357190"/>
                </a:xfrm>
                <a:prstGeom prst="roundRect">
                  <a:avLst/>
                </a:prstGeom>
                <a:solidFill>
                  <a:srgbClr val="FF0000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 defTabSz="666750">
                    <a:spcBef>
                      <a:spcPct val="0"/>
                    </a:spcBef>
                  </a:pPr>
                  <a:endParaRPr lang="ko-KR" altLang="en-US" sz="1600" b="1" spc="-15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45" name="직사각형 44"/>
                <p:cNvSpPr/>
                <p:nvPr/>
              </p:nvSpPr>
              <p:spPr>
                <a:xfrm>
                  <a:off x="5955585" y="2852936"/>
                  <a:ext cx="2864887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algn="ctr" defTabSz="666750">
                    <a:spcBef>
                      <a:spcPct val="0"/>
                    </a:spcBef>
                  </a:pPr>
                  <a:r>
                    <a:rPr lang="en-US" altLang="ko-KR" b="1" spc="-150" dirty="0" smtClean="0">
                      <a:solidFill>
                        <a:schemeClr val="bg1"/>
                      </a:solidFill>
                    </a:rPr>
                    <a:t>(</a:t>
                  </a:r>
                  <a:r>
                    <a:rPr lang="ko-KR" altLang="en-US" b="1" spc="-150" dirty="0" smtClean="0">
                      <a:solidFill>
                        <a:schemeClr val="bg1"/>
                      </a:solidFill>
                    </a:rPr>
                    <a:t>사</a:t>
                  </a:r>
                  <a:r>
                    <a:rPr lang="en-US" altLang="ko-KR" b="1" spc="-150" dirty="0" smtClean="0">
                      <a:solidFill>
                        <a:schemeClr val="bg1"/>
                      </a:solidFill>
                    </a:rPr>
                    <a:t>)</a:t>
                  </a:r>
                  <a:r>
                    <a:rPr lang="ko-KR" altLang="en-US" b="1" spc="-150" dirty="0" err="1" smtClean="0">
                      <a:solidFill>
                        <a:schemeClr val="bg1"/>
                      </a:solidFill>
                    </a:rPr>
                    <a:t>삼일동지회</a:t>
                  </a:r>
                  <a:r>
                    <a:rPr lang="ko-KR" altLang="en-US" b="1" spc="-150" dirty="0" smtClean="0">
                      <a:solidFill>
                        <a:schemeClr val="bg1"/>
                      </a:solidFill>
                    </a:rPr>
                    <a:t> </a:t>
                  </a:r>
                  <a:r>
                    <a:rPr lang="en-US" altLang="ko-KR" sz="1200" b="1" spc="-15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(</a:t>
                  </a:r>
                  <a:r>
                    <a:rPr lang="ko-KR" altLang="en-US" sz="1200" b="1" spc="-15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애국단체  제</a:t>
                  </a:r>
                  <a:r>
                    <a:rPr lang="en-US" altLang="ko-KR" sz="1200" b="1" spc="-15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1</a:t>
                  </a:r>
                  <a:r>
                    <a:rPr lang="ko-KR" altLang="en-US" sz="1200" b="1" spc="-15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호  등록</a:t>
                  </a:r>
                  <a:r>
                    <a:rPr lang="en-US" altLang="ko-KR" sz="1200" b="1" spc="-15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)</a:t>
                  </a:r>
                  <a:endParaRPr lang="ko-KR" altLang="en-US" b="1" spc="-15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74" name="모서리가 둥근 직사각형 73"/>
              <p:cNvSpPr/>
              <p:nvPr/>
            </p:nvSpPr>
            <p:spPr>
              <a:xfrm>
                <a:off x="6296972" y="5242010"/>
                <a:ext cx="946800" cy="288000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ko-KR" altLang="en-US" sz="1600" b="1" dirty="0" smtClean="0">
                    <a:solidFill>
                      <a:schemeClr val="bg1"/>
                    </a:solidFill>
                  </a:rPr>
                  <a:t>광복절</a:t>
                </a:r>
                <a:endParaRPr lang="ko-KR" altLang="en-US" sz="1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5" name="모서리가 둥근 직사각형 74"/>
              <p:cNvSpPr/>
              <p:nvPr/>
            </p:nvSpPr>
            <p:spPr>
              <a:xfrm>
                <a:off x="6228184" y="5542956"/>
                <a:ext cx="1214446" cy="214314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8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월</a:t>
                </a: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15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일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7" name="모서리가 둥근 직사각형 76"/>
              <p:cNvSpPr/>
              <p:nvPr/>
            </p:nvSpPr>
            <p:spPr>
              <a:xfrm>
                <a:off x="7430090" y="5784206"/>
                <a:ext cx="948074" cy="288000"/>
              </a:xfrm>
              <a:prstGeom prst="roundRect">
                <a:avLst/>
              </a:prstGeom>
              <a:solidFill>
                <a:srgbClr val="0070C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ko-KR" altLang="en-US" sz="1600" b="1" dirty="0" smtClean="0">
                    <a:solidFill>
                      <a:schemeClr val="bg1"/>
                    </a:solidFill>
                  </a:rPr>
                  <a:t>제헌절</a:t>
                </a:r>
                <a:endParaRPr lang="ko-KR" altLang="en-US" sz="1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8" name="모서리가 둥근 직사각형 77"/>
              <p:cNvSpPr/>
              <p:nvPr/>
            </p:nvSpPr>
            <p:spPr>
              <a:xfrm>
                <a:off x="7308304" y="6072206"/>
                <a:ext cx="1285884" cy="214314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7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월</a:t>
                </a: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17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일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1" name="모서리가 둥근 직사각형 80"/>
              <p:cNvSpPr/>
              <p:nvPr/>
            </p:nvSpPr>
            <p:spPr>
              <a:xfrm>
                <a:off x="6277392" y="4715766"/>
                <a:ext cx="948074" cy="288000"/>
              </a:xfrm>
              <a:prstGeom prst="roundRect">
                <a:avLst/>
              </a:prstGeom>
              <a:solidFill>
                <a:srgbClr val="FF0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ko-KR" altLang="en-US" sz="1600" b="1" dirty="0" smtClean="0">
                    <a:solidFill>
                      <a:schemeClr val="bg1"/>
                    </a:solidFill>
                  </a:rPr>
                  <a:t>삼일절</a:t>
                </a:r>
                <a:endParaRPr lang="ko-KR" altLang="en-US" sz="1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3" name="모서리가 둥근 직사각형 82"/>
              <p:cNvSpPr/>
              <p:nvPr/>
            </p:nvSpPr>
            <p:spPr>
              <a:xfrm>
                <a:off x="6084168" y="5004860"/>
                <a:ext cx="1357322" cy="214314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3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월</a:t>
                </a: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1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일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5" name="모서리가 둥근 직사각형 84"/>
              <p:cNvSpPr/>
              <p:nvPr/>
            </p:nvSpPr>
            <p:spPr>
              <a:xfrm>
                <a:off x="7392282" y="4700946"/>
                <a:ext cx="991952" cy="288000"/>
              </a:xfrm>
              <a:prstGeom prst="roundRect">
                <a:avLst/>
              </a:prstGeom>
              <a:solidFill>
                <a:schemeClr val="accent4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ko-KR" altLang="en-US" sz="1600" b="1" dirty="0" smtClean="0">
                    <a:solidFill>
                      <a:schemeClr val="bg1"/>
                    </a:solidFill>
                  </a:rPr>
                  <a:t>개천절</a:t>
                </a:r>
                <a:endParaRPr lang="ko-KR" altLang="en-US" sz="1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7" name="모서리가 둥근 직사각형 86"/>
              <p:cNvSpPr/>
              <p:nvPr/>
            </p:nvSpPr>
            <p:spPr>
              <a:xfrm>
                <a:off x="7392282" y="4990040"/>
                <a:ext cx="1047060" cy="214314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10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월</a:t>
                </a: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3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일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9" name="모서리가 둥근 직사각형 88"/>
              <p:cNvSpPr/>
              <p:nvPr/>
            </p:nvSpPr>
            <p:spPr>
              <a:xfrm>
                <a:off x="7392282" y="5236880"/>
                <a:ext cx="991952" cy="288000"/>
              </a:xfrm>
              <a:prstGeom prst="roundRect">
                <a:avLst/>
              </a:prstGeom>
              <a:solidFill>
                <a:schemeClr val="accent4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ko-KR" altLang="en-US" sz="1600" b="1" dirty="0" smtClean="0">
                    <a:solidFill>
                      <a:schemeClr val="bg1"/>
                    </a:solidFill>
                  </a:rPr>
                  <a:t>한글날</a:t>
                </a:r>
                <a:endParaRPr lang="ko-KR" altLang="en-US" sz="16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0" name="모서리가 둥근 직사각형 89"/>
              <p:cNvSpPr/>
              <p:nvPr/>
            </p:nvSpPr>
            <p:spPr>
              <a:xfrm>
                <a:off x="7392282" y="5537826"/>
                <a:ext cx="1047060" cy="214314"/>
              </a:xfrm>
              <a:prstGeom prst="roundRect">
                <a:avLst/>
              </a:prstGeom>
              <a:noFill/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10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월</a:t>
                </a:r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9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일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93" name="모서리가 둥근 직사각형 92"/>
              <p:cNvSpPr/>
              <p:nvPr/>
            </p:nvSpPr>
            <p:spPr>
              <a:xfrm>
                <a:off x="6072198" y="4385634"/>
                <a:ext cx="2500330" cy="288000"/>
              </a:xfrm>
              <a:prstGeom prst="roundRect">
                <a:avLst/>
              </a:prstGeom>
              <a:solidFill>
                <a:srgbClr val="7030A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66750">
                  <a:spcBef>
                    <a:spcPct val="0"/>
                  </a:spcBef>
                </a:pPr>
                <a:r>
                  <a:rPr lang="en-US" altLang="ko-KR" sz="1600" b="1" dirty="0" smtClean="0">
                    <a:solidFill>
                      <a:schemeClr val="bg1"/>
                    </a:solidFill>
                  </a:rPr>
                  <a:t>5</a:t>
                </a:r>
                <a:r>
                  <a:rPr lang="ko-KR" altLang="en-US" sz="1600" b="1" dirty="0" smtClean="0">
                    <a:solidFill>
                      <a:schemeClr val="bg1"/>
                    </a:solidFill>
                  </a:rPr>
                  <a:t>대 국경일</a:t>
                </a:r>
                <a:endParaRPr lang="ko-KR" altLang="en-US" sz="1600"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72748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28" grpId="0" animBg="1"/>
      <p:bldP spid="6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4000" spc="-150" dirty="0" smtClean="0">
                <a:latin typeface="나눔고딕 ExtraBold" pitchFamily="50" charset="-127"/>
                <a:ea typeface="나눔고딕 ExtraBold" pitchFamily="50" charset="-127"/>
              </a:rPr>
              <a:t>              </a:t>
            </a:r>
            <a:endParaRPr lang="ko-KR" altLang="en-US" sz="4000" spc="-150" dirty="0">
              <a:solidFill>
                <a:srgbClr val="FFFF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2" name="위쪽 화살표 41"/>
          <p:cNvSpPr/>
          <p:nvPr/>
        </p:nvSpPr>
        <p:spPr>
          <a:xfrm>
            <a:off x="7358082" y="857232"/>
            <a:ext cx="928694" cy="5572164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  <a:prstDash val="sysDash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REC007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928662" y="500042"/>
            <a:ext cx="304800" cy="304800"/>
          </a:xfrm>
          <a:prstGeom prst="rect">
            <a:avLst/>
          </a:prstGeom>
        </p:spPr>
      </p:pic>
      <p:pic>
        <p:nvPicPr>
          <p:cNvPr id="22" name="그림 21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214282" y="1071546"/>
            <a:ext cx="857256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4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3.1</a:t>
            </a:r>
            <a:r>
              <a:rPr kumimoji="1" lang="ko-KR" altLang="en-US" sz="4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운동의 </a:t>
            </a:r>
            <a:r>
              <a:rPr kumimoji="1" lang="ko-KR" altLang="en-US" sz="440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헌법적</a:t>
            </a:r>
            <a:r>
              <a:rPr kumimoji="1" lang="ko-KR" altLang="en-US" sz="4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 계승</a:t>
            </a:r>
            <a:endParaRPr kumimoji="1" lang="en-US" altLang="ko-KR" sz="4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나눔고딕 ExtraBold" charset="-127"/>
              <a:ea typeface="나눔고딕 ExtraBold" charset="-127"/>
            </a:endParaRPr>
          </a:p>
        </p:txBody>
      </p:sp>
      <p:grpSp>
        <p:nvGrpSpPr>
          <p:cNvPr id="2" name="그룹 20"/>
          <p:cNvGrpSpPr/>
          <p:nvPr/>
        </p:nvGrpSpPr>
        <p:grpSpPr>
          <a:xfrm>
            <a:off x="785786" y="3462190"/>
            <a:ext cx="7858180" cy="1033169"/>
            <a:chOff x="785786" y="3214686"/>
            <a:chExt cx="7858180" cy="1033169"/>
          </a:xfrm>
        </p:grpSpPr>
        <p:sp>
          <p:nvSpPr>
            <p:cNvPr id="39" name="직사각형 38"/>
            <p:cNvSpPr/>
            <p:nvPr/>
          </p:nvSpPr>
          <p:spPr>
            <a:xfrm>
              <a:off x="785786" y="3214686"/>
              <a:ext cx="7858180" cy="57600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대한민국 제헌 헌법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(1948. 7. 17) </a:t>
              </a:r>
              <a:r>
                <a:rPr lang="ko-KR" altLang="en-US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전문 </a:t>
              </a:r>
              <a:endParaRPr lang="en-US" altLang="ko-KR" sz="28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857224" y="3786190"/>
              <a:ext cx="364333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600" dirty="0" smtClean="0"/>
                <a:t>헌법전문에서 </a:t>
              </a:r>
              <a:r>
                <a:rPr lang="en-US" altLang="ko-KR" sz="1600" dirty="0" smtClean="0"/>
                <a:t>"...</a:t>
              </a:r>
              <a:r>
                <a:rPr lang="ko-KR" altLang="en-US" sz="1600" dirty="0" smtClean="0"/>
                <a:t>우리들 대한국민은</a:t>
              </a:r>
              <a:endParaRPr lang="en-US" altLang="ko-KR" sz="1600" dirty="0"/>
            </a:p>
          </p:txBody>
        </p:sp>
      </p:grpSp>
      <p:sp>
        <p:nvSpPr>
          <p:cNvPr id="35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7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928926" y="4533760"/>
            <a:ext cx="4357718" cy="324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… </a:t>
            </a:r>
            <a:r>
              <a:rPr lang="ko-KR" altLang="en-US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이제 민주독립국가를 재건함에 있어서</a:t>
            </a:r>
            <a:r>
              <a:rPr lang="en-US" altLang="ko-KR" dirty="0" smtClean="0"/>
              <a:t>….”</a:t>
            </a:r>
            <a:endParaRPr lang="ko-KR" altLang="en-US" dirty="0"/>
          </a:p>
        </p:txBody>
      </p:sp>
      <p:grpSp>
        <p:nvGrpSpPr>
          <p:cNvPr id="4" name="그룹 19"/>
          <p:cNvGrpSpPr/>
          <p:nvPr/>
        </p:nvGrpSpPr>
        <p:grpSpPr>
          <a:xfrm>
            <a:off x="785786" y="1928802"/>
            <a:ext cx="7992318" cy="1217256"/>
            <a:chOff x="785786" y="1928802"/>
            <a:chExt cx="7992318" cy="1217256"/>
          </a:xfrm>
        </p:grpSpPr>
        <p:sp>
          <p:nvSpPr>
            <p:cNvPr id="38" name="직사각형 37"/>
            <p:cNvSpPr/>
            <p:nvPr/>
          </p:nvSpPr>
          <p:spPr>
            <a:xfrm>
              <a:off x="785786" y="1928802"/>
              <a:ext cx="7884000" cy="576000"/>
            </a:xfrm>
            <a:prstGeom prst="rect">
              <a:avLst/>
            </a:prstGeom>
            <a:solidFill>
              <a:srgbClr val="7030A0"/>
            </a:solidFill>
            <a:ln w="38100"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대한민국 임시정부 대헌장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(1944</a:t>
              </a:r>
              <a:r>
                <a:rPr lang="ko-KR" altLang="en-US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년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) </a:t>
              </a:r>
              <a:r>
                <a:rPr lang="ko-KR" altLang="en-US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전문</a:t>
              </a:r>
              <a:endParaRPr lang="en-US" altLang="ko-KR" sz="2800" b="1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857224" y="2561283"/>
              <a:ext cx="792088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600" dirty="0" smtClean="0">
                  <a:latin typeface="굴림" pitchFamily="50" charset="-127"/>
                  <a:ea typeface="굴림" pitchFamily="50" charset="-127"/>
                </a:rPr>
                <a:t>"...</a:t>
              </a:r>
              <a:r>
                <a:rPr lang="ko-KR" altLang="en-US" sz="1600" dirty="0" smtClean="0">
                  <a:solidFill>
                    <a:srgbClr val="FF0000"/>
                  </a:solidFill>
                  <a:latin typeface="나눔고딕 ExtraBold" pitchFamily="50" charset="-127"/>
                  <a:ea typeface="나눔고딕 ExtraBold" pitchFamily="50" charset="-127"/>
                </a:rPr>
                <a:t>삼일 대혁명</a:t>
              </a:r>
              <a:r>
                <a:rPr lang="ko-KR" altLang="en-US" sz="1600" dirty="0" smtClean="0">
                  <a:latin typeface="굴림" pitchFamily="50" charset="-127"/>
                  <a:ea typeface="굴림" pitchFamily="50" charset="-127"/>
                </a:rPr>
                <a:t>에 이르러</a:t>
              </a:r>
              <a:r>
                <a:rPr lang="en-US" altLang="ko-KR" sz="1600" dirty="0" smtClean="0">
                  <a:latin typeface="굴림" pitchFamily="50" charset="-127"/>
                  <a:ea typeface="굴림" pitchFamily="50" charset="-127"/>
                </a:rPr>
                <a:t>...</a:t>
              </a:r>
              <a:r>
                <a:rPr lang="ko-KR" altLang="en-US" sz="1600" dirty="0" smtClean="0">
                  <a:solidFill>
                    <a:srgbClr val="7030A0"/>
                  </a:solidFill>
                  <a:latin typeface="나눔고딕 ExtraBold" pitchFamily="50" charset="-127"/>
                  <a:ea typeface="나눔고딕 ExtraBold" pitchFamily="50" charset="-127"/>
                </a:rPr>
                <a:t>일체 제도</a:t>
              </a:r>
              <a:r>
                <a:rPr lang="ko-KR" altLang="en-US" sz="1600" dirty="0" smtClean="0">
                  <a:latin typeface="굴림" pitchFamily="50" charset="-127"/>
                  <a:ea typeface="굴림" pitchFamily="50" charset="-127"/>
                </a:rPr>
                <a:t>에 </a:t>
              </a:r>
              <a:r>
                <a:rPr lang="ko-KR" altLang="en-US" sz="1600" dirty="0" smtClean="0">
                  <a:solidFill>
                    <a:srgbClr val="FF0000"/>
                  </a:solidFill>
                  <a:latin typeface="나눔고딕 ExtraBold" pitchFamily="50" charset="-127"/>
                  <a:ea typeface="나눔고딕 ExtraBold" pitchFamily="50" charset="-127"/>
                </a:rPr>
                <a:t>자유평등 및 진보를 </a:t>
              </a:r>
              <a:r>
                <a:rPr lang="ko-KR" altLang="en-US" sz="1600" dirty="0" err="1" smtClean="0">
                  <a:solidFill>
                    <a:srgbClr val="FF0000"/>
                  </a:solidFill>
                  <a:latin typeface="나눔고딕 ExtraBold" pitchFamily="50" charset="-127"/>
                  <a:ea typeface="나눔고딕 ExtraBold" pitchFamily="50" charset="-127"/>
                </a:rPr>
                <a:t>기본정신으로</a:t>
              </a:r>
              <a:r>
                <a:rPr lang="ko-KR" altLang="en-US" sz="1600" dirty="0" err="1" smtClean="0">
                  <a:latin typeface="굴림" pitchFamily="50" charset="-127"/>
                  <a:ea typeface="굴림" pitchFamily="50" charset="-127"/>
                </a:rPr>
                <a:t>한</a:t>
              </a:r>
              <a:r>
                <a:rPr lang="ko-KR" altLang="en-US" sz="1600" dirty="0" smtClean="0"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1600" dirty="0" smtClean="0"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600" dirty="0" smtClean="0"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600" dirty="0" smtClean="0">
                  <a:latin typeface="굴림" pitchFamily="50" charset="-127"/>
                  <a:ea typeface="굴림" pitchFamily="50" charset="-127"/>
                </a:rPr>
                <a:t>                                    </a:t>
              </a:r>
              <a:r>
                <a:rPr lang="ko-KR" altLang="en-US" sz="1600" dirty="0" smtClean="0">
                  <a:latin typeface="굴림" pitchFamily="50" charset="-127"/>
                  <a:ea typeface="굴림" pitchFamily="50" charset="-127"/>
                </a:rPr>
                <a:t>새로운 </a:t>
              </a:r>
              <a:r>
                <a:rPr lang="ko-KR" altLang="en-US" sz="1600" dirty="0" smtClean="0">
                  <a:solidFill>
                    <a:srgbClr val="0070C0"/>
                  </a:solidFill>
                  <a:latin typeface="나눔고딕 ExtraBold" pitchFamily="50" charset="-127"/>
                  <a:ea typeface="나눔고딕 ExtraBold" pitchFamily="50" charset="-127"/>
                </a:rPr>
                <a:t>대한민국</a:t>
              </a:r>
              <a:r>
                <a:rPr lang="ko-KR" altLang="en-US" sz="1600" dirty="0" smtClean="0">
                  <a:latin typeface="굴림" pitchFamily="50" charset="-127"/>
                  <a:ea typeface="굴림" pitchFamily="50" charset="-127"/>
                </a:rPr>
                <a:t>과 </a:t>
              </a:r>
              <a:r>
                <a:rPr lang="ko-KR" altLang="en-US" sz="1600" dirty="0" smtClean="0">
                  <a:solidFill>
                    <a:srgbClr val="0070C0"/>
                  </a:solidFill>
                  <a:latin typeface="나눔고딕 ExtraBold" pitchFamily="50" charset="-127"/>
                  <a:ea typeface="나눔고딕 ExtraBold" pitchFamily="50" charset="-127"/>
                </a:rPr>
                <a:t>임시 </a:t>
              </a:r>
              <a:r>
                <a:rPr lang="ko-KR" altLang="en-US" sz="1600" dirty="0" err="1" smtClean="0">
                  <a:solidFill>
                    <a:srgbClr val="0070C0"/>
                  </a:solidFill>
                  <a:latin typeface="나눔고딕 ExtraBold" pitchFamily="50" charset="-127"/>
                  <a:ea typeface="나눔고딕 ExtraBold" pitchFamily="50" charset="-127"/>
                </a:rPr>
                <a:t>의정원</a:t>
              </a:r>
              <a:r>
                <a:rPr lang="ko-KR" altLang="en-US" sz="1600" dirty="0" err="1" smtClean="0">
                  <a:latin typeface="굴림" pitchFamily="50" charset="-127"/>
                  <a:ea typeface="굴림" pitchFamily="50" charset="-127"/>
                </a:rPr>
                <a:t>과</a:t>
              </a:r>
              <a:r>
                <a:rPr lang="ko-KR" altLang="en-US" sz="1600" dirty="0" smtClean="0"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600" dirty="0" smtClean="0">
                  <a:solidFill>
                    <a:srgbClr val="0070C0"/>
                  </a:solidFill>
                  <a:latin typeface="나눔고딕 ExtraBold" pitchFamily="50" charset="-127"/>
                  <a:ea typeface="나눔고딕 ExtraBold" pitchFamily="50" charset="-127"/>
                </a:rPr>
                <a:t>임시정부</a:t>
              </a:r>
              <a:r>
                <a:rPr lang="ko-KR" altLang="en-US" sz="1600" dirty="0" smtClean="0">
                  <a:latin typeface="굴림" pitchFamily="50" charset="-127"/>
                  <a:ea typeface="굴림" pitchFamily="50" charset="-127"/>
                </a:rPr>
                <a:t>가 건립되었고</a:t>
              </a:r>
              <a:r>
                <a:rPr lang="en-US" altLang="ko-KR" sz="1600" dirty="0" smtClean="0">
                  <a:latin typeface="굴림" pitchFamily="50" charset="-127"/>
                  <a:ea typeface="굴림" pitchFamily="50" charset="-127"/>
                </a:rPr>
                <a:t>....</a:t>
              </a:r>
              <a:endParaRPr lang="en-US" altLang="ko-KR" sz="1600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37" name="Rectangle 3"/>
          <p:cNvSpPr>
            <a:spLocks noChangeArrowheads="1"/>
          </p:cNvSpPr>
          <p:nvPr/>
        </p:nvSpPr>
        <p:spPr bwMode="auto">
          <a:xfrm>
            <a:off x="1500166" y="214290"/>
            <a:ext cx="764383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나눔고딕 ExtraBold" charset="-127"/>
                <a:ea typeface="나눔고딕 ExtraBold" charset="-127"/>
              </a:rPr>
              <a:t>대한민국 건국일 </a:t>
            </a:r>
            <a:r>
              <a:rPr kumimoji="1" lang="en-US" altLang="ko-KR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나눔고딕 ExtraBold" charset="-127"/>
                <a:ea typeface="나눔고딕 ExtraBold" charset="-127"/>
              </a:rPr>
              <a:t>1919</a:t>
            </a:r>
            <a:r>
              <a:rPr kumimoji="1" lang="ko-KR" alt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나눔고딕 ExtraBold" charset="-127"/>
                <a:ea typeface="나눔고딕 ExtraBold" charset="-127"/>
              </a:rPr>
              <a:t>년 </a:t>
            </a:r>
            <a:r>
              <a:rPr kumimoji="1" lang="en-US" altLang="ko-KR" sz="3600" dirty="0" smtClean="0">
                <a:solidFill>
                  <a:srgbClr val="FFFF00"/>
                </a:solidFill>
                <a:latin typeface="나눔고딕 ExtraBold" charset="-127"/>
                <a:ea typeface="나눔고딕 ExtraBold" charset="-127"/>
              </a:rPr>
              <a:t>3</a:t>
            </a:r>
            <a:r>
              <a:rPr kumimoji="1" lang="ko-KR" alt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나눔고딕 ExtraBold" charset="-127"/>
                <a:ea typeface="나눔고딕 ExtraBold" charset="-127"/>
              </a:rPr>
              <a:t>월</a:t>
            </a:r>
            <a:r>
              <a:rPr kumimoji="1" lang="en-US" altLang="ko-KR" sz="3600" dirty="0" smtClean="0">
                <a:solidFill>
                  <a:srgbClr val="FFFF00"/>
                </a:solidFill>
                <a:latin typeface="나눔고딕 ExtraBold" charset="-127"/>
                <a:ea typeface="나눔고딕 ExtraBold" charset="-127"/>
              </a:rPr>
              <a:t> 1</a:t>
            </a:r>
            <a:r>
              <a:rPr kumimoji="1" lang="ko-KR" altLang="en-U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나눔고딕 ExtraBold" charset="-127"/>
                <a:ea typeface="나눔고딕 ExtraBold" charset="-127"/>
              </a:rPr>
              <a:t>일</a:t>
            </a:r>
            <a:endParaRPr kumimoji="1" lang="en-US" altLang="ko-KR" sz="3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195354" y="4137658"/>
            <a:ext cx="4572032" cy="324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기미 삼일운동으로 대한민국을 건립하고</a:t>
            </a:r>
            <a:r>
              <a:rPr lang="en-US" altLang="ko-KR" b="1" dirty="0" smtClean="0">
                <a:solidFill>
                  <a:schemeClr val="bg1"/>
                </a:solidFill>
              </a:rPr>
              <a:t>….</a:t>
            </a:r>
            <a:endParaRPr lang="ko-KR" altLang="en-US" dirty="0"/>
          </a:p>
        </p:txBody>
      </p:sp>
      <p:grpSp>
        <p:nvGrpSpPr>
          <p:cNvPr id="6" name="그룹 30"/>
          <p:cNvGrpSpPr/>
          <p:nvPr/>
        </p:nvGrpSpPr>
        <p:grpSpPr>
          <a:xfrm>
            <a:off x="785786" y="5143512"/>
            <a:ext cx="8072494" cy="1071570"/>
            <a:chOff x="785786" y="4714884"/>
            <a:chExt cx="8072494" cy="1071570"/>
          </a:xfrm>
        </p:grpSpPr>
        <p:sp>
          <p:nvSpPr>
            <p:cNvPr id="40" name="직사각형 39"/>
            <p:cNvSpPr/>
            <p:nvPr/>
          </p:nvSpPr>
          <p:spPr>
            <a:xfrm>
              <a:off x="785786" y="4714884"/>
              <a:ext cx="6715172" cy="57600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현행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ko-KR" altLang="en-US" sz="2800" b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 대한민국 헌법 전문</a:t>
              </a:r>
              <a:endParaRPr lang="ko-KR" altLang="en-US" sz="28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7" name="그룹 26"/>
            <p:cNvGrpSpPr/>
            <p:nvPr/>
          </p:nvGrpSpPr>
          <p:grpSpPr>
            <a:xfrm>
              <a:off x="785786" y="5426454"/>
              <a:ext cx="8072494" cy="360000"/>
              <a:chOff x="785786" y="5569330"/>
              <a:chExt cx="8072494" cy="360000"/>
            </a:xfrm>
          </p:grpSpPr>
          <p:sp>
            <p:nvSpPr>
              <p:cNvPr id="29" name="직사각형 28"/>
              <p:cNvSpPr/>
              <p:nvPr/>
            </p:nvSpPr>
            <p:spPr>
              <a:xfrm>
                <a:off x="2000232" y="5569330"/>
                <a:ext cx="6357982" cy="3600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785786" y="5569330"/>
                <a:ext cx="8072494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600" spc="-150" dirty="0" smtClean="0"/>
                  <a:t>헌법전문에는 </a:t>
                </a:r>
                <a:r>
                  <a:rPr lang="en-US" altLang="ko-KR" sz="1600" spc="-150" dirty="0" smtClean="0">
                    <a:solidFill>
                      <a:schemeClr val="bg1"/>
                    </a:solidFill>
                  </a:rPr>
                  <a:t>"... </a:t>
                </a:r>
                <a:r>
                  <a:rPr lang="ko-KR" altLang="en-US" sz="1600" b="1" spc="-150" dirty="0" smtClean="0">
                    <a:solidFill>
                      <a:srgbClr val="FFFF00"/>
                    </a:solidFill>
                  </a:rPr>
                  <a:t>우리 대한국민은 </a:t>
                </a:r>
                <a:r>
                  <a:rPr lang="en-US" altLang="ko-KR" sz="1600" b="1" spc="-150" dirty="0" smtClean="0">
                    <a:solidFill>
                      <a:srgbClr val="FFFF00"/>
                    </a:solidFill>
                  </a:rPr>
                  <a:t>3.1</a:t>
                </a:r>
                <a:r>
                  <a:rPr lang="ko-KR" altLang="en-US" sz="1600" b="1" spc="-150" dirty="0" smtClean="0">
                    <a:solidFill>
                      <a:srgbClr val="FFFF00"/>
                    </a:solidFill>
                  </a:rPr>
                  <a:t>운동으로 건립된 </a:t>
                </a:r>
                <a:r>
                  <a:rPr lang="ko-KR" altLang="en-US" sz="1600" spc="-15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대한민국 임시정부의 </a:t>
                </a:r>
                <a:r>
                  <a:rPr lang="en-US" altLang="ko-KR" sz="1600" spc="-15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--</a:t>
                </a:r>
                <a:r>
                  <a:rPr lang="ko-KR" altLang="en-US" sz="1600" spc="-15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법통을   계승하고</a:t>
                </a:r>
                <a:r>
                  <a:rPr lang="en-US" altLang="ko-KR" sz="1600" spc="-150" dirty="0" smtClean="0"/>
                  <a:t>…</a:t>
                </a:r>
                <a:endParaRPr lang="ko-KR" altLang="en-US" sz="1600" spc="-150" dirty="0"/>
              </a:p>
            </p:txBody>
          </p:sp>
        </p:grpSp>
      </p:grp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8755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36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C00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928662" y="571480"/>
            <a:ext cx="304800" cy="304800"/>
          </a:xfrm>
          <a:prstGeom prst="rect">
            <a:avLst/>
          </a:prstGeom>
        </p:spPr>
      </p:pic>
      <p:sp>
        <p:nvSpPr>
          <p:cNvPr id="32" name="직사각형 31"/>
          <p:cNvSpPr/>
          <p:nvPr/>
        </p:nvSpPr>
        <p:spPr>
          <a:xfrm>
            <a:off x="2143108" y="4068553"/>
            <a:ext cx="6333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/>
            <a:r>
              <a:rPr lang="en-US" altLang="ko-KR" dirty="0" smtClean="0"/>
              <a:t>1. 1919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일 의정원 첫 회의록</a:t>
            </a:r>
            <a:r>
              <a:rPr lang="en-US" altLang="ko-KR" dirty="0" smtClean="0"/>
              <a:t>(</a:t>
            </a:r>
            <a:r>
              <a:rPr lang="ko-KR" altLang="en-US" dirty="0" smtClean="0"/>
              <a:t>대한민국 원년 선언</a:t>
            </a:r>
            <a:r>
              <a:rPr lang="en-US" altLang="ko-KR" dirty="0" smtClean="0"/>
              <a:t>)  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500034" y="4128734"/>
            <a:ext cx="1571636" cy="193669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나눔고딕 ExtraBold" pitchFamily="50" charset="-127"/>
                <a:ea typeface="나눔고딕 ExtraBold" pitchFamily="50" charset="-127"/>
              </a:rPr>
              <a:t>건국역사  </a:t>
            </a:r>
            <a:endParaRPr lang="en-US" altLang="ko-KR" sz="24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 algn="ctr"/>
            <a:r>
              <a:rPr lang="ko-KR" altLang="en-US" sz="2400" dirty="0" err="1" smtClean="0">
                <a:latin typeface="나눔고딕 ExtraBold" pitchFamily="50" charset="-127"/>
                <a:ea typeface="나눔고딕 ExtraBold" pitchFamily="50" charset="-127"/>
              </a:rPr>
              <a:t>팩트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5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8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7" name="Rectangle 3"/>
          <p:cNvSpPr>
            <a:spLocks noChangeArrowheads="1"/>
          </p:cNvSpPr>
          <p:nvPr/>
        </p:nvSpPr>
        <p:spPr bwMode="auto">
          <a:xfrm>
            <a:off x="714348" y="1517538"/>
            <a:ext cx="76438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4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나눔고딕 ExtraBold" charset="-127"/>
                <a:ea typeface="나눔고딕 ExtraBold" charset="-127"/>
              </a:rPr>
              <a:t>대한민국 건국일 </a:t>
            </a:r>
            <a:r>
              <a:rPr kumimoji="1" lang="en-US" altLang="ko-KR" sz="4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나눔고딕 ExtraBold" charset="-127"/>
                <a:ea typeface="나눔고딕 ExtraBold" charset="-127"/>
              </a:rPr>
              <a:t>1919</a:t>
            </a:r>
            <a:r>
              <a:rPr kumimoji="1" lang="ko-KR" altLang="en-US" sz="4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나눔고딕 ExtraBold" charset="-127"/>
                <a:ea typeface="나눔고딕 ExtraBold" charset="-127"/>
              </a:rPr>
              <a:t>년 </a:t>
            </a:r>
            <a:r>
              <a:rPr kumimoji="1" lang="en-US" altLang="ko-KR" sz="4000" dirty="0" smtClean="0">
                <a:solidFill>
                  <a:srgbClr val="002060"/>
                </a:solidFill>
                <a:latin typeface="나눔고딕 ExtraBold" charset="-127"/>
                <a:ea typeface="나눔고딕 ExtraBold" charset="-127"/>
              </a:rPr>
              <a:t>3</a:t>
            </a:r>
            <a:r>
              <a:rPr kumimoji="1" lang="ko-KR" altLang="en-US" sz="4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나눔고딕 ExtraBold" charset="-127"/>
                <a:ea typeface="나눔고딕 ExtraBold" charset="-127"/>
              </a:rPr>
              <a:t>월</a:t>
            </a:r>
            <a:r>
              <a:rPr kumimoji="1" lang="en-US" altLang="ko-KR" sz="4000" dirty="0" smtClean="0">
                <a:solidFill>
                  <a:srgbClr val="002060"/>
                </a:solidFill>
                <a:latin typeface="나눔고딕 ExtraBold" charset="-127"/>
                <a:ea typeface="나눔고딕 ExtraBold" charset="-127"/>
              </a:rPr>
              <a:t> 1</a:t>
            </a:r>
            <a:r>
              <a:rPr kumimoji="1" lang="ko-KR" altLang="en-US" sz="4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나눔고딕 ExtraBold" charset="-127"/>
                <a:ea typeface="나눔고딕 ExtraBold" charset="-127"/>
              </a:rPr>
              <a:t>일</a:t>
            </a:r>
            <a:endParaRPr kumimoji="1" lang="en-US" altLang="ko-KR" sz="4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27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28" name="직선 연결선 27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그림 30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34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43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3.1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동지회의 연혁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2143108" y="444367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indent="-228600"/>
            <a:r>
              <a:rPr lang="en-US" altLang="ko-KR" dirty="0" smtClean="0"/>
              <a:t>2. 1919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23</a:t>
            </a:r>
            <a:r>
              <a:rPr lang="ko-KR" altLang="en-US" dirty="0" smtClean="0"/>
              <a:t>일 일제에 건국통보  </a:t>
            </a:r>
            <a:endParaRPr lang="en-US" altLang="ko-KR" dirty="0" smtClean="0"/>
          </a:p>
        </p:txBody>
      </p:sp>
      <p:sp>
        <p:nvSpPr>
          <p:cNvPr id="45" name="직사각형 44"/>
          <p:cNvSpPr/>
          <p:nvPr/>
        </p:nvSpPr>
        <p:spPr>
          <a:xfrm>
            <a:off x="2142826" y="4782933"/>
            <a:ext cx="67868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dirty="0" smtClean="0"/>
              <a:t>3. </a:t>
            </a:r>
            <a:r>
              <a:rPr lang="ko-KR" altLang="en-US" dirty="0" smtClean="0"/>
              <a:t>제헌헌법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pc="-150" dirty="0" smtClean="0"/>
              <a:t>(</a:t>
            </a:r>
            <a:r>
              <a:rPr lang="ko-KR" altLang="en-US" spc="-1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기미삼일운동으로 대한민국을 건립하고</a:t>
            </a:r>
            <a:r>
              <a:rPr lang="en-US" altLang="ko-KR" spc="-150" dirty="0" smtClean="0"/>
              <a:t>, </a:t>
            </a:r>
            <a:r>
              <a:rPr lang="ko-KR" altLang="en-US" spc="-150" dirty="0" smtClean="0"/>
              <a:t>민주독립국가를 </a:t>
            </a:r>
            <a:r>
              <a:rPr lang="ko-KR" altLang="en-US" spc="-1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재건 함</a:t>
            </a:r>
            <a:r>
              <a:rPr lang="en-US" altLang="ko-KR" spc="-150" dirty="0" smtClean="0"/>
              <a:t>)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2143108" y="5497313"/>
            <a:ext cx="6572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dirty="0" smtClean="0"/>
              <a:t>4. 1948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7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24</a:t>
            </a:r>
            <a:r>
              <a:rPr lang="ko-KR" altLang="en-US" dirty="0" smtClean="0"/>
              <a:t>일 이승만 대통령 취임식사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대한민국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7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24</a:t>
            </a:r>
            <a:r>
              <a:rPr lang="ko-KR" altLang="en-US" dirty="0" smtClean="0"/>
              <a:t>일자로 선언</a:t>
            </a:r>
            <a:r>
              <a:rPr lang="en-US" altLang="ko-KR" dirty="0" smtClean="0"/>
              <a:t> </a:t>
            </a:r>
          </a:p>
        </p:txBody>
      </p:sp>
      <p:sp>
        <p:nvSpPr>
          <p:cNvPr id="48" name="직사각형 47"/>
          <p:cNvSpPr/>
          <p:nvPr/>
        </p:nvSpPr>
        <p:spPr>
          <a:xfrm>
            <a:off x="2357422" y="1225292"/>
            <a:ext cx="4320000" cy="324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삼일동지회</a:t>
            </a:r>
            <a:r>
              <a:rPr lang="ko-KR" altLang="en-US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 주장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2357422" y="3154118"/>
            <a:ext cx="4320000" cy="324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정부 주장 </a:t>
            </a:r>
            <a:r>
              <a:rPr lang="en-US" altLang="ko-KR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: 1919</a:t>
            </a:r>
            <a:r>
              <a:rPr lang="ko-KR" altLang="en-US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년 </a:t>
            </a:r>
            <a:r>
              <a:rPr lang="en-US" altLang="ko-KR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4</a:t>
            </a:r>
            <a:r>
              <a:rPr lang="ko-KR" altLang="en-US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11</a:t>
            </a:r>
            <a:r>
              <a:rPr lang="ko-KR" altLang="en-US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endParaRPr lang="ko-KR" altLang="en-US" dirty="0"/>
          </a:p>
        </p:txBody>
      </p:sp>
      <p:sp>
        <p:nvSpPr>
          <p:cNvPr id="50" name="직사각형 49"/>
          <p:cNvSpPr/>
          <p:nvPr/>
        </p:nvSpPr>
        <p:spPr>
          <a:xfrm>
            <a:off x="2357422" y="3605066"/>
            <a:ext cx="4320000" cy="324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일부 단체 주장 </a:t>
            </a:r>
            <a:r>
              <a:rPr lang="en-US" altLang="ko-KR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: 1948</a:t>
            </a:r>
            <a:r>
              <a:rPr lang="ko-KR" altLang="en-US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년 </a:t>
            </a:r>
            <a:r>
              <a:rPr lang="en-US" altLang="ko-KR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8</a:t>
            </a:r>
            <a:r>
              <a:rPr lang="ko-KR" altLang="en-US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15</a:t>
            </a:r>
            <a:r>
              <a:rPr lang="ko-KR" altLang="en-US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500034" y="2296862"/>
            <a:ext cx="8286808" cy="324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pc="-150" dirty="0" smtClean="0"/>
              <a:t>미국 독립선언서 반포 </a:t>
            </a:r>
            <a:r>
              <a:rPr lang="en-US" altLang="ko-KR" spc="-150" dirty="0" smtClean="0"/>
              <a:t>(1776</a:t>
            </a:r>
            <a:r>
              <a:rPr lang="ko-KR" altLang="en-US" spc="-150" dirty="0" smtClean="0"/>
              <a:t>년 </a:t>
            </a:r>
            <a:r>
              <a:rPr lang="en-US" altLang="ko-KR" spc="-150" dirty="0" smtClean="0"/>
              <a:t>7</a:t>
            </a:r>
            <a:r>
              <a:rPr lang="ko-KR" altLang="en-US" spc="-150" dirty="0" smtClean="0"/>
              <a:t>월 </a:t>
            </a:r>
            <a:r>
              <a:rPr lang="en-US" altLang="ko-KR" spc="-150" dirty="0" smtClean="0"/>
              <a:t>4</a:t>
            </a:r>
            <a:r>
              <a:rPr lang="ko-KR" altLang="en-US" spc="-150" dirty="0" smtClean="0"/>
              <a:t>일 </a:t>
            </a:r>
            <a:r>
              <a:rPr lang="en-US" altLang="ko-KR" spc="-150" dirty="0" smtClean="0"/>
              <a:t>= </a:t>
            </a:r>
            <a:r>
              <a:rPr lang="ko-KR" altLang="en-US" spc="-150" dirty="0" smtClean="0"/>
              <a:t>미국건국 기념일</a:t>
            </a:r>
            <a:r>
              <a:rPr lang="en-US" altLang="ko-KR" spc="-150" dirty="0" smtClean="0"/>
              <a:t>) / 1783</a:t>
            </a:r>
            <a:r>
              <a:rPr lang="ko-KR" altLang="en-US" spc="-150" dirty="0" smtClean="0"/>
              <a:t>년 </a:t>
            </a:r>
            <a:r>
              <a:rPr lang="en-US" altLang="ko-KR" spc="-150" dirty="0" smtClean="0"/>
              <a:t>9</a:t>
            </a:r>
            <a:r>
              <a:rPr lang="ko-KR" altLang="en-US" spc="-150" dirty="0" smtClean="0"/>
              <a:t>월 </a:t>
            </a:r>
            <a:r>
              <a:rPr lang="en-US" altLang="ko-KR" spc="-150" dirty="0" smtClean="0"/>
              <a:t>3</a:t>
            </a:r>
            <a:r>
              <a:rPr lang="ko-KR" altLang="en-US" spc="-150" dirty="0" smtClean="0"/>
              <a:t>일 해방</a:t>
            </a:r>
            <a:endParaRPr lang="ko-KR" altLang="en-US" spc="-150" dirty="0"/>
          </a:p>
        </p:txBody>
      </p:sp>
      <p:sp>
        <p:nvSpPr>
          <p:cNvPr id="52" name="직사각형 51"/>
          <p:cNvSpPr/>
          <p:nvPr/>
        </p:nvSpPr>
        <p:spPr>
          <a:xfrm>
            <a:off x="500034" y="2725490"/>
            <a:ext cx="8286808" cy="324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pc="-150" dirty="0" smtClean="0"/>
              <a:t>대한민국 독립선언서 반포 </a:t>
            </a:r>
            <a:r>
              <a:rPr lang="en-US" altLang="ko-KR" spc="-150" dirty="0" smtClean="0"/>
              <a:t>(1919</a:t>
            </a:r>
            <a:r>
              <a:rPr lang="ko-KR" altLang="en-US" spc="-150" dirty="0" smtClean="0"/>
              <a:t>년 </a:t>
            </a:r>
            <a:r>
              <a:rPr lang="en-US" altLang="ko-KR" spc="-150" dirty="0" smtClean="0"/>
              <a:t>3</a:t>
            </a:r>
            <a:r>
              <a:rPr lang="ko-KR" altLang="en-US" spc="-150" dirty="0" smtClean="0"/>
              <a:t>월 </a:t>
            </a:r>
            <a:r>
              <a:rPr lang="en-US" altLang="ko-KR" spc="-150" dirty="0" smtClean="0"/>
              <a:t>1</a:t>
            </a:r>
            <a:r>
              <a:rPr lang="ko-KR" altLang="en-US" spc="-150" dirty="0" smtClean="0"/>
              <a:t>일 </a:t>
            </a:r>
            <a:r>
              <a:rPr lang="en-US" altLang="ko-KR" spc="-150" dirty="0" smtClean="0"/>
              <a:t>= </a:t>
            </a:r>
            <a:r>
              <a:rPr lang="ko-KR" altLang="en-US" spc="-150" dirty="0" smtClean="0"/>
              <a:t>우리 건국 기념일</a:t>
            </a:r>
            <a:r>
              <a:rPr lang="en-US" altLang="ko-KR" spc="-150" dirty="0" smtClean="0"/>
              <a:t>) / 1945</a:t>
            </a:r>
            <a:r>
              <a:rPr lang="ko-KR" altLang="en-US" spc="-150" dirty="0" smtClean="0"/>
              <a:t>년 </a:t>
            </a:r>
            <a:r>
              <a:rPr lang="en-US" altLang="ko-KR" spc="-150" dirty="0" smtClean="0"/>
              <a:t>8</a:t>
            </a:r>
            <a:r>
              <a:rPr lang="ko-KR" altLang="en-US" spc="-150" dirty="0" smtClean="0"/>
              <a:t>월 </a:t>
            </a:r>
            <a:r>
              <a:rPr lang="en-US" altLang="ko-KR" spc="-150" dirty="0" smtClean="0"/>
              <a:t>15</a:t>
            </a:r>
            <a:r>
              <a:rPr lang="ko-KR" altLang="en-US" spc="-150" dirty="0" smtClean="0"/>
              <a:t>일 해방</a:t>
            </a:r>
            <a:endParaRPr lang="ko-KR" altLang="en-US" spc="-150" dirty="0"/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5381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REC009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857224" y="642918"/>
            <a:ext cx="304800" cy="304800"/>
          </a:xfrm>
          <a:prstGeom prst="rect">
            <a:avLst/>
          </a:prstGeom>
        </p:spPr>
      </p:pic>
      <p:grpSp>
        <p:nvGrpSpPr>
          <p:cNvPr id="2" name="그룹 109"/>
          <p:cNvGrpSpPr/>
          <p:nvPr/>
        </p:nvGrpSpPr>
        <p:grpSpPr>
          <a:xfrm>
            <a:off x="5148064" y="3459983"/>
            <a:ext cx="3595808" cy="523879"/>
            <a:chOff x="5148064" y="3317107"/>
            <a:chExt cx="3595808" cy="523879"/>
          </a:xfrm>
        </p:grpSpPr>
        <p:sp>
          <p:nvSpPr>
            <p:cNvPr id="14" name="부제목 2"/>
            <p:cNvSpPr txBox="1">
              <a:spLocks/>
            </p:cNvSpPr>
            <p:nvPr/>
          </p:nvSpPr>
          <p:spPr>
            <a:xfrm>
              <a:off x="5148392" y="3317107"/>
              <a:ext cx="2952000" cy="360000"/>
            </a:xfrm>
            <a:prstGeom prst="rect">
              <a:avLst/>
            </a:prstGeom>
            <a:solidFill>
              <a:srgbClr val="0070C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회장 </a:t>
              </a:r>
              <a:r>
                <a:rPr kumimoji="0" lang="en-US" altLang="ko-KR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: </a:t>
              </a:r>
              <a:r>
                <a:rPr kumimoji="0" lang="ko-KR" altLang="en-US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반민특위 특별검찰관</a:t>
              </a:r>
            </a:p>
          </p:txBody>
        </p:sp>
        <p:sp>
          <p:nvSpPr>
            <p:cNvPr id="27" name="부제목 2"/>
            <p:cNvSpPr txBox="1">
              <a:spLocks/>
            </p:cNvSpPr>
            <p:nvPr/>
          </p:nvSpPr>
          <p:spPr>
            <a:xfrm>
              <a:off x="5148064" y="3626672"/>
              <a:ext cx="2857520" cy="21431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sz="900" b="1" i="1" u="none" strike="noStrike" kern="1200" cap="none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반민족행위특별조사위원회</a:t>
              </a:r>
              <a:r>
                <a:rPr kumimoji="0" lang="en-US" altLang="ko-KR" sz="900" b="1" i="1" u="none" strike="noStrike" kern="1200" cap="none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-1948.9~1949.6</a:t>
              </a:r>
              <a:endPara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endParaRPr>
            </a:p>
          </p:txBody>
        </p:sp>
        <p:grpSp>
          <p:nvGrpSpPr>
            <p:cNvPr id="3" name="그룹 31"/>
            <p:cNvGrpSpPr/>
            <p:nvPr/>
          </p:nvGrpSpPr>
          <p:grpSpPr>
            <a:xfrm>
              <a:off x="8172400" y="3317107"/>
              <a:ext cx="571472" cy="357190"/>
              <a:chOff x="8572528" y="2928934"/>
              <a:chExt cx="571472" cy="357190"/>
            </a:xfrm>
          </p:grpSpPr>
          <p:sp>
            <p:nvSpPr>
              <p:cNvPr id="26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1</a:t>
                </a:r>
                <a:r>
                  <a:rPr lang="ko-KR" altLang="en-US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명</a:t>
                </a:r>
                <a:endParaRPr lang="ko-KR" altLang="en-US" sz="1700" spc="-15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4" name="그룹 110"/>
          <p:cNvGrpSpPr/>
          <p:nvPr/>
        </p:nvGrpSpPr>
        <p:grpSpPr>
          <a:xfrm>
            <a:off x="5148392" y="4031487"/>
            <a:ext cx="3595480" cy="357190"/>
            <a:chOff x="5148392" y="3888611"/>
            <a:chExt cx="3595480" cy="357190"/>
          </a:xfrm>
        </p:grpSpPr>
        <p:sp>
          <p:nvSpPr>
            <p:cNvPr id="16" name="부제목 2"/>
            <p:cNvSpPr txBox="1">
              <a:spLocks/>
            </p:cNvSpPr>
            <p:nvPr/>
          </p:nvSpPr>
          <p:spPr>
            <a:xfrm>
              <a:off x="5148392" y="3888611"/>
              <a:ext cx="2952000" cy="357190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회장 </a:t>
              </a:r>
              <a:r>
                <a:rPr kumimoji="0" lang="en-US" altLang="ko-KR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: </a:t>
              </a:r>
              <a:r>
                <a:rPr kumimoji="0" lang="ko-KR" altLang="en-US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전 법무부 장관</a:t>
              </a:r>
            </a:p>
          </p:txBody>
        </p:sp>
        <p:grpSp>
          <p:nvGrpSpPr>
            <p:cNvPr id="5" name="그룹 39"/>
            <p:cNvGrpSpPr/>
            <p:nvPr/>
          </p:nvGrpSpPr>
          <p:grpSpPr>
            <a:xfrm>
              <a:off x="8172400" y="3888611"/>
              <a:ext cx="571472" cy="357190"/>
              <a:chOff x="8572528" y="2928934"/>
              <a:chExt cx="571472" cy="357190"/>
            </a:xfrm>
          </p:grpSpPr>
          <p:sp>
            <p:nvSpPr>
              <p:cNvPr id="41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42" name="직사각형 41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1</a:t>
                </a:r>
                <a:r>
                  <a:rPr lang="ko-KR" altLang="en-US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명</a:t>
                </a:r>
                <a:endParaRPr lang="ko-KR" altLang="en-US" sz="1700" spc="-15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6" name="그룹 111"/>
          <p:cNvGrpSpPr/>
          <p:nvPr/>
        </p:nvGrpSpPr>
        <p:grpSpPr>
          <a:xfrm>
            <a:off x="5148392" y="4460115"/>
            <a:ext cx="3595480" cy="357190"/>
            <a:chOff x="5148392" y="4317239"/>
            <a:chExt cx="3595480" cy="357190"/>
          </a:xfrm>
        </p:grpSpPr>
        <p:sp>
          <p:nvSpPr>
            <p:cNvPr id="17" name="부제목 2"/>
            <p:cNvSpPr txBox="1">
              <a:spLocks/>
            </p:cNvSpPr>
            <p:nvPr/>
          </p:nvSpPr>
          <p:spPr>
            <a:xfrm>
              <a:off x="5148392" y="4317239"/>
              <a:ext cx="2952000" cy="357190"/>
            </a:xfrm>
            <a:prstGeom prst="rect">
              <a:avLst/>
            </a:prstGeom>
            <a:solidFill>
              <a:srgbClr val="0070C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sz="17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회장 </a:t>
              </a:r>
              <a:r>
                <a:rPr kumimoji="0" lang="en-US" altLang="ko-KR" sz="17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: </a:t>
              </a:r>
              <a:r>
                <a:rPr kumimoji="0" lang="ko-KR" altLang="en-US" sz="17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전 외무부 장관</a:t>
              </a:r>
            </a:p>
          </p:txBody>
        </p:sp>
        <p:grpSp>
          <p:nvGrpSpPr>
            <p:cNvPr id="7" name="그룹 42"/>
            <p:cNvGrpSpPr/>
            <p:nvPr/>
          </p:nvGrpSpPr>
          <p:grpSpPr>
            <a:xfrm>
              <a:off x="8172400" y="4317239"/>
              <a:ext cx="571472" cy="357190"/>
              <a:chOff x="8572528" y="2928934"/>
              <a:chExt cx="571472" cy="357190"/>
            </a:xfrm>
          </p:grpSpPr>
          <p:sp>
            <p:nvSpPr>
              <p:cNvPr id="44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45" name="직사각형 44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1</a:t>
                </a:r>
                <a:r>
                  <a:rPr lang="ko-KR" altLang="en-US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명</a:t>
                </a:r>
                <a:endParaRPr lang="ko-KR" altLang="en-US" sz="1700" spc="-15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8" name="그룹 112"/>
          <p:cNvGrpSpPr/>
          <p:nvPr/>
        </p:nvGrpSpPr>
        <p:grpSpPr>
          <a:xfrm>
            <a:off x="5148392" y="4888743"/>
            <a:ext cx="3595480" cy="357190"/>
            <a:chOff x="5148392" y="4745867"/>
            <a:chExt cx="3595480" cy="357190"/>
          </a:xfrm>
        </p:grpSpPr>
        <p:sp>
          <p:nvSpPr>
            <p:cNvPr id="18" name="부제목 2"/>
            <p:cNvSpPr txBox="1">
              <a:spLocks/>
            </p:cNvSpPr>
            <p:nvPr/>
          </p:nvSpPr>
          <p:spPr>
            <a:xfrm>
              <a:off x="5148392" y="4745867"/>
              <a:ext cx="2952000" cy="357190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회장 </a:t>
              </a:r>
              <a:r>
                <a:rPr kumimoji="0" lang="en-US" altLang="ko-KR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: </a:t>
              </a:r>
              <a:r>
                <a:rPr kumimoji="0" lang="ko-KR" altLang="en-US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전 민의원 의장</a:t>
              </a:r>
            </a:p>
          </p:txBody>
        </p:sp>
        <p:grpSp>
          <p:nvGrpSpPr>
            <p:cNvPr id="9" name="그룹 45"/>
            <p:cNvGrpSpPr/>
            <p:nvPr/>
          </p:nvGrpSpPr>
          <p:grpSpPr>
            <a:xfrm>
              <a:off x="8172400" y="4745867"/>
              <a:ext cx="571472" cy="357190"/>
              <a:chOff x="8572528" y="2928934"/>
              <a:chExt cx="571472" cy="357190"/>
            </a:xfrm>
          </p:grpSpPr>
          <p:sp>
            <p:nvSpPr>
              <p:cNvPr id="47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48" name="직사각형 47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1</a:t>
                </a:r>
                <a:r>
                  <a:rPr lang="ko-KR" altLang="en-US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명</a:t>
                </a:r>
                <a:endParaRPr lang="ko-KR" altLang="en-US" sz="1700" spc="-15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10" name="그룹 76"/>
          <p:cNvGrpSpPr/>
          <p:nvPr/>
        </p:nvGrpSpPr>
        <p:grpSpPr>
          <a:xfrm>
            <a:off x="5148392" y="5317370"/>
            <a:ext cx="3595480" cy="397646"/>
            <a:chOff x="5148392" y="5317370"/>
            <a:chExt cx="3595480" cy="397646"/>
          </a:xfrm>
        </p:grpSpPr>
        <p:sp>
          <p:nvSpPr>
            <p:cNvPr id="19" name="부제목 2"/>
            <p:cNvSpPr txBox="1">
              <a:spLocks/>
            </p:cNvSpPr>
            <p:nvPr/>
          </p:nvSpPr>
          <p:spPr>
            <a:xfrm>
              <a:off x="5148392" y="5317372"/>
              <a:ext cx="2952000" cy="397644"/>
            </a:xfrm>
            <a:prstGeom prst="rect">
              <a:avLst/>
            </a:prstGeom>
            <a:solidFill>
              <a:srgbClr val="0070C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회장 </a:t>
              </a:r>
              <a:r>
                <a:rPr kumimoji="0" lang="en-US" altLang="ko-KR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: </a:t>
              </a:r>
              <a:r>
                <a:rPr kumimoji="0" lang="ko-KR" altLang="en-US" sz="17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전 </a:t>
              </a:r>
              <a:r>
                <a:rPr kumimoji="0" lang="ko-KR" altLang="en-US" sz="1700" u="none" strike="noStrike" kern="1200" cap="none" spc="-15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경상남도지사</a:t>
              </a:r>
              <a:r>
                <a:rPr kumimoji="0" lang="en-US" altLang="ko-KR" sz="1200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  </a:t>
              </a:r>
              <a:r>
                <a:rPr kumimoji="0" lang="en-US" altLang="ko-KR" sz="1200" u="none" strike="noStrike" kern="1200" cap="none" spc="-15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kumimoji="0" lang="ko-KR" altLang="en-US" sz="1200" u="none" strike="noStrike" kern="1200" cap="none" spc="-15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독립운동가</a:t>
              </a:r>
              <a:r>
                <a:rPr kumimoji="0" lang="en-US" altLang="ko-KR" sz="1200" u="none" strike="noStrike" kern="1200" cap="none" spc="-15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kumimoji="0" lang="ko-KR" altLang="en-US" sz="1200" u="none" strike="noStrike" kern="1200" cap="none" spc="-15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12" name="그룹 48"/>
            <p:cNvGrpSpPr/>
            <p:nvPr/>
          </p:nvGrpSpPr>
          <p:grpSpPr>
            <a:xfrm>
              <a:off x="8172400" y="5317370"/>
              <a:ext cx="571472" cy="397646"/>
              <a:chOff x="8572528" y="2928933"/>
              <a:chExt cx="571472" cy="397646"/>
            </a:xfrm>
          </p:grpSpPr>
          <p:sp>
            <p:nvSpPr>
              <p:cNvPr id="50" name="부제목 2"/>
              <p:cNvSpPr txBox="1">
                <a:spLocks/>
              </p:cNvSpPr>
              <p:nvPr/>
            </p:nvSpPr>
            <p:spPr>
              <a:xfrm flipH="1">
                <a:off x="8572528" y="2928933"/>
                <a:ext cx="571472" cy="3976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51" name="직사각형 50"/>
              <p:cNvSpPr/>
              <p:nvPr/>
            </p:nvSpPr>
            <p:spPr>
              <a:xfrm>
                <a:off x="8572528" y="2928933"/>
                <a:ext cx="571472" cy="39764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2</a:t>
                </a:r>
                <a:r>
                  <a:rPr lang="ko-KR" altLang="en-US" sz="1700" spc="-150" dirty="0" smtClean="0">
                    <a:latin typeface="나눔고딕 ExtraBold" pitchFamily="50" charset="-127"/>
                    <a:ea typeface="나눔고딕 ExtraBold" pitchFamily="50" charset="-127"/>
                  </a:rPr>
                  <a:t>명</a:t>
                </a:r>
                <a:endParaRPr lang="ko-KR" altLang="en-US" sz="1700" spc="-15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13" name="그룹 77"/>
          <p:cNvGrpSpPr/>
          <p:nvPr/>
        </p:nvGrpSpPr>
        <p:grpSpPr>
          <a:xfrm>
            <a:off x="3857620" y="5643578"/>
            <a:ext cx="4886252" cy="920919"/>
            <a:chOff x="3857620" y="5643578"/>
            <a:chExt cx="4886252" cy="920919"/>
          </a:xfrm>
        </p:grpSpPr>
        <p:grpSp>
          <p:nvGrpSpPr>
            <p:cNvPr id="15" name="그룹 114"/>
            <p:cNvGrpSpPr/>
            <p:nvPr/>
          </p:nvGrpSpPr>
          <p:grpSpPr>
            <a:xfrm>
              <a:off x="5148392" y="5772497"/>
              <a:ext cx="3595480" cy="792000"/>
              <a:chOff x="5148392" y="5772497"/>
              <a:chExt cx="3595480" cy="792000"/>
            </a:xfrm>
          </p:grpSpPr>
          <p:sp>
            <p:nvSpPr>
              <p:cNvPr id="23" name="부제목 2"/>
              <p:cNvSpPr txBox="1">
                <a:spLocks/>
              </p:cNvSpPr>
              <p:nvPr/>
            </p:nvSpPr>
            <p:spPr>
              <a:xfrm>
                <a:off x="5148392" y="5772497"/>
                <a:ext cx="2952000" cy="792000"/>
              </a:xfrm>
              <a:prstGeom prst="rect">
                <a:avLst/>
              </a:prstGeom>
              <a:solidFill>
                <a:srgbClr val="7030A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lvl="0">
                  <a:spcBef>
                    <a:spcPct val="20000"/>
                  </a:spcBef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  <a:r>
                  <a:rPr kumimoji="0" lang="ko-KR" altLang="en-US" sz="1700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회장 </a:t>
                </a:r>
                <a:r>
                  <a:rPr kumimoji="0" lang="en-US" altLang="ko-KR" sz="1700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:</a:t>
                </a:r>
                <a:r>
                  <a:rPr kumimoji="0" lang="en-US" altLang="ko-KR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 </a:t>
                </a:r>
                <a:r>
                  <a:rPr kumimoji="0" lang="ko-KR" altLang="en-US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유림대표</a:t>
                </a:r>
                <a:r>
                  <a:rPr kumimoji="0" lang="en-US" altLang="ko-KR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, </a:t>
                </a:r>
                <a:r>
                  <a:rPr kumimoji="0" lang="ko-KR" altLang="en-US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천도교 대표</a:t>
                </a:r>
                <a:r>
                  <a:rPr kumimoji="0" lang="en-US" altLang="ko-KR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, </a:t>
                </a:r>
                <a:r>
                  <a:rPr kumimoji="0" lang="ko-KR" altLang="en-US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도의원</a:t>
                </a:r>
                <a:endParaRPr kumimoji="0" lang="en-US" altLang="ko-KR" sz="1100" b="1" u="none" strike="noStrike" kern="1200" cap="none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lvl="0">
                  <a:spcBef>
                    <a:spcPct val="20000"/>
                  </a:spcBef>
                  <a:defRPr/>
                </a:pPr>
                <a:r>
                  <a:rPr kumimoji="0" lang="en-US" altLang="ko-KR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   </a:t>
                </a:r>
                <a:r>
                  <a:rPr lang="en-US" altLang="ko-KR" sz="1100" b="1" dirty="0" smtClean="0">
                    <a:solidFill>
                      <a:srgbClr val="FFFF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 </a:t>
                </a:r>
                <a:r>
                  <a:rPr kumimoji="0" lang="ko-KR" altLang="en-US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기독교 방송운영위원장</a:t>
                </a:r>
                <a:r>
                  <a:rPr kumimoji="0" lang="en-US" altLang="ko-KR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, </a:t>
                </a:r>
                <a:r>
                  <a:rPr kumimoji="0" lang="ko-KR" altLang="en-US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독립운동가</a:t>
                </a:r>
                <a:r>
                  <a:rPr kumimoji="0" lang="en-US" altLang="ko-KR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, </a:t>
                </a:r>
                <a:r>
                  <a:rPr kumimoji="0" lang="ko-KR" altLang="en-US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공무원</a:t>
                </a:r>
                <a:r>
                  <a:rPr kumimoji="0" lang="en-US" altLang="ko-KR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,</a:t>
                </a:r>
              </a:p>
              <a:p>
                <a:pPr lvl="0">
                  <a:spcBef>
                    <a:spcPct val="20000"/>
                  </a:spcBef>
                  <a:defRPr/>
                </a:pPr>
                <a:r>
                  <a:rPr lang="en-US" altLang="ko-KR" sz="1100" b="1" dirty="0" smtClean="0">
                    <a:solidFill>
                      <a:srgbClr val="FFFF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    </a:t>
                </a:r>
                <a:r>
                  <a:rPr kumimoji="0" lang="ko-KR" altLang="en-US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유림</a:t>
                </a:r>
                <a:r>
                  <a:rPr kumimoji="0" lang="en-US" altLang="ko-KR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, </a:t>
                </a:r>
                <a:r>
                  <a:rPr kumimoji="0" lang="ko-KR" altLang="en-US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시인</a:t>
                </a:r>
                <a:r>
                  <a:rPr kumimoji="0" lang="en-US" altLang="ko-KR" sz="1100" b="1" u="none" strike="noStrike" kern="1200" cap="none" normalizeH="0" baseline="0" noProof="0" dirty="0" smtClean="0">
                    <a:ln>
                      <a:noFill/>
                    </a:ln>
                    <a:solidFill>
                      <a:srgbClr val="FFFF00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rPr>
                  <a:t>, </a:t>
                </a:r>
                <a:r>
                  <a:rPr lang="ko-KR" altLang="en-US" sz="1100" b="1" dirty="0" smtClean="0">
                    <a:solidFill>
                      <a:srgbClr val="FFFF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대학교수</a:t>
                </a:r>
                <a:r>
                  <a:rPr lang="en-US" altLang="ko-KR" sz="1100" b="1" dirty="0" smtClean="0">
                    <a:solidFill>
                      <a:srgbClr val="FFFF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, </a:t>
                </a:r>
                <a:r>
                  <a:rPr lang="ko-KR" altLang="en-US" sz="1100" b="1" dirty="0" smtClean="0">
                    <a:solidFill>
                      <a:srgbClr val="FFFF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기업인</a:t>
                </a:r>
                <a:endParaRPr kumimoji="0" lang="ko-KR" altLang="en-US" sz="1100" b="1" u="none" strike="noStrike" kern="1200" cap="none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grpSp>
            <p:nvGrpSpPr>
              <p:cNvPr id="20" name="그룹 51"/>
              <p:cNvGrpSpPr/>
              <p:nvPr/>
            </p:nvGrpSpPr>
            <p:grpSpPr>
              <a:xfrm>
                <a:off x="8172400" y="5774573"/>
                <a:ext cx="571472" cy="357190"/>
                <a:chOff x="8572528" y="2928934"/>
                <a:chExt cx="571472" cy="357190"/>
              </a:xfrm>
            </p:grpSpPr>
            <p:sp>
              <p:nvSpPr>
                <p:cNvPr id="53" name="부제목 2"/>
                <p:cNvSpPr txBox="1">
                  <a:spLocks/>
                </p:cNvSpPr>
                <p:nvPr/>
              </p:nvSpPr>
              <p:spPr>
                <a:xfrm flipH="1">
                  <a:off x="8572528" y="2928934"/>
                  <a:ext cx="571472" cy="357190"/>
                </a:xfrm>
                <a:prstGeom prst="rect">
                  <a:avLst/>
                </a:prstGeom>
                <a:solidFill>
                  <a:srgbClr val="0070C0"/>
                </a:solidFill>
              </p:spPr>
              <p:txBody>
                <a:bodyPr vert="horz" lIns="91440" tIns="45720" rIns="91440" bIns="45720" rtlCol="0">
                  <a:noAutofit/>
                </a:bodyPr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ts val="0"/>
                    </a:spcAft>
                    <a:buClrTx/>
                    <a:buSzTx/>
                    <a:buFont typeface="Arial" pitchFamily="34" charset="0"/>
                    <a:buNone/>
                    <a:tabLst/>
                    <a:defRPr/>
                  </a:pPr>
                  <a:r>
                    <a:rPr kumimoji="0" lang="ko-KR" altLang="en-US" b="1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나눔명조 ExtraBold" pitchFamily="18" charset="-127"/>
                      <a:ea typeface="나눔명조 ExtraBold" pitchFamily="18" charset="-127"/>
                    </a:rPr>
                    <a:t>  </a:t>
                  </a:r>
                </a:p>
              </p:txBody>
            </p:sp>
            <p:sp>
              <p:nvSpPr>
                <p:cNvPr id="54" name="직사각형 53"/>
                <p:cNvSpPr/>
                <p:nvPr/>
              </p:nvSpPr>
              <p:spPr>
                <a:xfrm>
                  <a:off x="8572528" y="2928934"/>
                  <a:ext cx="571472" cy="357190"/>
                </a:xfrm>
                <a:prstGeom prst="rect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1600" spc="-150" dirty="0" smtClean="0">
                      <a:latin typeface="나눔고딕 ExtraBold" pitchFamily="50" charset="-127"/>
                      <a:ea typeface="나눔고딕 ExtraBold" pitchFamily="50" charset="-127"/>
                    </a:rPr>
                    <a:t>17</a:t>
                  </a:r>
                  <a:r>
                    <a:rPr lang="ko-KR" altLang="en-US" sz="1600" spc="-150" dirty="0" smtClean="0">
                      <a:latin typeface="나눔고딕 ExtraBold" pitchFamily="50" charset="-127"/>
                      <a:ea typeface="나눔고딕 ExtraBold" pitchFamily="50" charset="-127"/>
                    </a:rPr>
                    <a:t>대</a:t>
                  </a:r>
                  <a:endParaRPr lang="ko-KR" altLang="en-US" sz="1600" spc="-150" dirty="0"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</p:grpSp>
        </p:grpSp>
        <p:pic>
          <p:nvPicPr>
            <p:cNvPr id="33" name="그림 32" descr="정통성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57620" y="5643578"/>
              <a:ext cx="1483417" cy="819070"/>
            </a:xfrm>
            <a:prstGeom prst="rect">
              <a:avLst/>
            </a:prstGeom>
          </p:spPr>
        </p:pic>
      </p:grpSp>
      <p:grpSp>
        <p:nvGrpSpPr>
          <p:cNvPr id="21" name="그룹 117"/>
          <p:cNvGrpSpPr/>
          <p:nvPr/>
        </p:nvGrpSpPr>
        <p:grpSpPr>
          <a:xfrm>
            <a:off x="2324084" y="3620476"/>
            <a:ext cx="2033602" cy="1308722"/>
            <a:chOff x="3851920" y="2766070"/>
            <a:chExt cx="2033602" cy="1308722"/>
          </a:xfrm>
        </p:grpSpPr>
        <p:sp>
          <p:nvSpPr>
            <p:cNvPr id="100" name="구름 모양 설명선 99"/>
            <p:cNvSpPr/>
            <p:nvPr/>
          </p:nvSpPr>
          <p:spPr>
            <a:xfrm>
              <a:off x="3851920" y="2766070"/>
              <a:ext cx="2033602" cy="1308722"/>
            </a:xfrm>
            <a:prstGeom prst="cloudCallou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부제목 2"/>
            <p:cNvSpPr txBox="1">
              <a:spLocks/>
            </p:cNvSpPr>
            <p:nvPr/>
          </p:nvSpPr>
          <p:spPr>
            <a:xfrm>
              <a:off x="3885258" y="2860346"/>
              <a:ext cx="1785950" cy="36004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en-US" altLang="ko-KR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6.25</a:t>
              </a:r>
            </a:p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전란으로</a:t>
              </a:r>
              <a:endParaRPr lang="en-US" altLang="ko-KR" b="1" i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모든 자료</a:t>
              </a:r>
              <a:r>
                <a:rPr kumimoji="0" lang="ko-KR" altLang="en-US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 소실</a:t>
              </a:r>
            </a:p>
          </p:txBody>
        </p:sp>
      </p:grpSp>
      <p:grpSp>
        <p:nvGrpSpPr>
          <p:cNvPr id="22" name="그룹 116"/>
          <p:cNvGrpSpPr/>
          <p:nvPr/>
        </p:nvGrpSpPr>
        <p:grpSpPr>
          <a:xfrm>
            <a:off x="285720" y="4692046"/>
            <a:ext cx="2214578" cy="1451598"/>
            <a:chOff x="2846658" y="3702174"/>
            <a:chExt cx="2214578" cy="1451598"/>
          </a:xfrm>
        </p:grpSpPr>
        <p:sp>
          <p:nvSpPr>
            <p:cNvPr id="103" name="구름 모양 설명선 102"/>
            <p:cNvSpPr/>
            <p:nvPr/>
          </p:nvSpPr>
          <p:spPr>
            <a:xfrm>
              <a:off x="2846658" y="3702174"/>
              <a:ext cx="2214578" cy="1451598"/>
            </a:xfrm>
            <a:prstGeom prst="cloudCallout">
              <a:avLst/>
            </a:prstGeom>
            <a:solidFill>
              <a:srgbClr val="FF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부제목 2"/>
            <p:cNvSpPr txBox="1">
              <a:spLocks/>
            </p:cNvSpPr>
            <p:nvPr/>
          </p:nvSpPr>
          <p:spPr>
            <a:xfrm>
              <a:off x="2846658" y="3927723"/>
              <a:ext cx="2071702" cy="36004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en-US" altLang="ko-KR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5.16</a:t>
              </a: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군정반대</a:t>
              </a:r>
              <a:endParaRPr lang="en-US" altLang="ko-KR" b="1" i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운동으로 </a:t>
              </a:r>
              <a:r>
                <a:rPr kumimoji="0" lang="ko-KR" altLang="en-US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사단</a:t>
              </a:r>
              <a:endParaRPr kumimoji="0" lang="en-US" altLang="ko-KR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법인등록취소</a:t>
              </a:r>
            </a:p>
          </p:txBody>
        </p:sp>
      </p:grpSp>
      <p:grpSp>
        <p:nvGrpSpPr>
          <p:cNvPr id="24" name="그룹 118"/>
          <p:cNvGrpSpPr/>
          <p:nvPr/>
        </p:nvGrpSpPr>
        <p:grpSpPr>
          <a:xfrm>
            <a:off x="500034" y="2714620"/>
            <a:ext cx="2000264" cy="1380160"/>
            <a:chOff x="2771800" y="2694062"/>
            <a:chExt cx="2000264" cy="1008112"/>
          </a:xfrm>
          <a:solidFill>
            <a:schemeClr val="accent6">
              <a:lumMod val="75000"/>
            </a:schemeClr>
          </a:solidFill>
        </p:grpSpPr>
        <p:sp>
          <p:nvSpPr>
            <p:cNvPr id="96" name="구름 모양 설명선 95"/>
            <p:cNvSpPr/>
            <p:nvPr/>
          </p:nvSpPr>
          <p:spPr>
            <a:xfrm flipH="1">
              <a:off x="2771800" y="2694062"/>
              <a:ext cx="2000264" cy="1008112"/>
            </a:xfrm>
            <a:prstGeom prst="cloudCallou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부제목 2"/>
            <p:cNvSpPr txBox="1">
              <a:spLocks/>
            </p:cNvSpPr>
            <p:nvPr/>
          </p:nvSpPr>
          <p:spPr>
            <a:xfrm>
              <a:off x="2986114" y="2859776"/>
              <a:ext cx="1500198" cy="360040"/>
            </a:xfrm>
            <a:prstGeom prst="rect">
              <a:avLst/>
            </a:prstGeom>
            <a:grpFill/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친일파 척결 </a:t>
              </a:r>
              <a:r>
                <a:rPr lang="en-US" altLang="ko-KR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활동으로</a:t>
              </a:r>
              <a:endParaRPr lang="en-US" altLang="ko-KR" b="1" i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사무실 파괴</a:t>
              </a:r>
            </a:p>
          </p:txBody>
        </p:sp>
      </p:grpSp>
      <p:grpSp>
        <p:nvGrpSpPr>
          <p:cNvPr id="25" name="그룹 128"/>
          <p:cNvGrpSpPr/>
          <p:nvPr/>
        </p:nvGrpSpPr>
        <p:grpSpPr>
          <a:xfrm>
            <a:off x="2857484" y="2428868"/>
            <a:ext cx="1643075" cy="1071570"/>
            <a:chOff x="4592757" y="-36575"/>
            <a:chExt cx="1643075" cy="1071570"/>
          </a:xfrm>
        </p:grpSpPr>
        <p:sp>
          <p:nvSpPr>
            <p:cNvPr id="127" name="구름 모양 설명선 126"/>
            <p:cNvSpPr/>
            <p:nvPr/>
          </p:nvSpPr>
          <p:spPr>
            <a:xfrm flipH="1">
              <a:off x="4592757" y="-36575"/>
              <a:ext cx="1643075" cy="1071570"/>
            </a:xfrm>
            <a:prstGeom prst="cloudCallout">
              <a:avLst/>
            </a:prstGeom>
            <a:solidFill>
              <a:srgbClr val="FF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8" name="직사각형 127"/>
            <p:cNvSpPr/>
            <p:nvPr/>
          </p:nvSpPr>
          <p:spPr>
            <a:xfrm>
              <a:off x="4664199" y="9242"/>
              <a:ext cx="135732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spcBef>
                  <a:spcPts val="30"/>
                </a:spcBef>
                <a:defRPr/>
              </a:pPr>
              <a:r>
                <a:rPr lang="en-US" altLang="ko-KR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1948</a:t>
              </a: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년</a:t>
              </a:r>
              <a:endParaRPr lang="en-US" altLang="ko-KR" b="1" i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ts val="30"/>
                </a:spcBef>
                <a:defRPr/>
              </a:pP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애국단체</a:t>
              </a:r>
              <a:endParaRPr lang="en-US" altLang="ko-KR" b="1" i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ts val="30"/>
                </a:spcBef>
                <a:defRPr/>
              </a:pP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제</a:t>
              </a:r>
              <a:r>
                <a:rPr lang="en-US" altLang="ko-KR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호 등록</a:t>
              </a:r>
            </a:p>
          </p:txBody>
        </p:sp>
      </p:grpSp>
      <p:grpSp>
        <p:nvGrpSpPr>
          <p:cNvPr id="29" name="그룹 117"/>
          <p:cNvGrpSpPr/>
          <p:nvPr/>
        </p:nvGrpSpPr>
        <p:grpSpPr>
          <a:xfrm>
            <a:off x="2500298" y="4977798"/>
            <a:ext cx="1857388" cy="1165846"/>
            <a:chOff x="3813820" y="2766070"/>
            <a:chExt cx="1857388" cy="1165846"/>
          </a:xfrm>
        </p:grpSpPr>
        <p:sp>
          <p:nvSpPr>
            <p:cNvPr id="66" name="구름 모양 설명선 65"/>
            <p:cNvSpPr/>
            <p:nvPr/>
          </p:nvSpPr>
          <p:spPr>
            <a:xfrm>
              <a:off x="3851920" y="2766070"/>
              <a:ext cx="1819288" cy="1165846"/>
            </a:xfrm>
            <a:prstGeom prst="cloudCallou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부제목 2"/>
            <p:cNvSpPr txBox="1">
              <a:spLocks/>
            </p:cNvSpPr>
            <p:nvPr/>
          </p:nvSpPr>
          <p:spPr>
            <a:xfrm>
              <a:off x="3813820" y="3074660"/>
              <a:ext cx="1714512" cy="36004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b="1" i="1" u="none" strike="noStrike" kern="1200" cap="none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삼일동지회의</a:t>
              </a:r>
              <a:endParaRPr kumimoji="0" lang="en-US" altLang="ko-KR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분</a:t>
              </a:r>
              <a:r>
                <a:rPr lang="ko-KR" altLang="en-US" b="1" i="1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열</a:t>
              </a:r>
              <a:endParaRPr kumimoji="0" lang="ko-KR" altLang="en-US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68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69" name="직선 연결선 6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그림 70" descr="6(15)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72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3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3.1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동지회의 연혁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74" name="Rectangle 3"/>
          <p:cNvSpPr>
            <a:spLocks noChangeArrowheads="1"/>
          </p:cNvSpPr>
          <p:nvPr/>
        </p:nvSpPr>
        <p:spPr bwMode="auto">
          <a:xfrm>
            <a:off x="1000100" y="1000108"/>
            <a:ext cx="81439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4800" spc="-15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(</a:t>
            </a:r>
            <a:r>
              <a:rPr lang="ko-KR" altLang="en-US" sz="4800" spc="-15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사</a:t>
            </a:r>
            <a:r>
              <a:rPr lang="en-US" altLang="ko-KR" sz="4800" spc="-15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)</a:t>
            </a:r>
            <a:r>
              <a:rPr kumimoji="1" lang="en-US" altLang="ko-KR" sz="4800" spc="-15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3.1</a:t>
            </a:r>
            <a:r>
              <a:rPr kumimoji="1" lang="ko-KR" altLang="en-US" sz="4800" b="0" u="none" strike="noStrike" cap="none" spc="-150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동지회</a:t>
            </a:r>
            <a:r>
              <a:rPr kumimoji="1" lang="ko-KR" altLang="en-US" sz="4800" b="0" u="none" strike="noStrike" cap="none" spc="-150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 연혁</a:t>
            </a:r>
            <a:r>
              <a:rPr kumimoji="1" lang="en-US" altLang="ko-KR" sz="4800" b="0" u="none" strike="noStrike" cap="none" spc="-150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(</a:t>
            </a:r>
            <a:r>
              <a:rPr lang="en-US" altLang="ko-KR" sz="4800" b="1" spc="-15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history)</a:t>
            </a:r>
            <a:endParaRPr kumimoji="1" lang="en-US" altLang="ko-KR" sz="4800" b="0" u="none" strike="noStrike" cap="none" spc="-150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나눔고딕 ExtraBold" charset="-127"/>
              <a:ea typeface="나눔고딕 ExtraBold" charset="-127"/>
            </a:endParaRPr>
          </a:p>
        </p:txBody>
      </p:sp>
      <p:grpSp>
        <p:nvGrpSpPr>
          <p:cNvPr id="30" name="그룹 81"/>
          <p:cNvGrpSpPr/>
          <p:nvPr/>
        </p:nvGrpSpPr>
        <p:grpSpPr>
          <a:xfrm>
            <a:off x="1928794" y="1843684"/>
            <a:ext cx="6931766" cy="1511440"/>
            <a:chOff x="1928794" y="1843684"/>
            <a:chExt cx="6931766" cy="1511440"/>
          </a:xfrm>
        </p:grpSpPr>
        <p:grpSp>
          <p:nvGrpSpPr>
            <p:cNvPr id="31" name="그룹 80"/>
            <p:cNvGrpSpPr/>
            <p:nvPr/>
          </p:nvGrpSpPr>
          <p:grpSpPr>
            <a:xfrm>
              <a:off x="4860032" y="1843684"/>
              <a:ext cx="4000528" cy="1511440"/>
              <a:chOff x="4860032" y="1843684"/>
              <a:chExt cx="4000528" cy="1511440"/>
            </a:xfrm>
          </p:grpSpPr>
          <p:grpSp>
            <p:nvGrpSpPr>
              <p:cNvPr id="32" name="그룹 106"/>
              <p:cNvGrpSpPr/>
              <p:nvPr/>
            </p:nvGrpSpPr>
            <p:grpSpPr>
              <a:xfrm>
                <a:off x="4860032" y="1843684"/>
                <a:ext cx="4000528" cy="360040"/>
                <a:chOff x="4860032" y="1700808"/>
                <a:chExt cx="4000528" cy="360040"/>
              </a:xfrm>
            </p:grpSpPr>
            <p:sp>
              <p:nvSpPr>
                <p:cNvPr id="88" name="모서리가 둥근 직사각형 87"/>
                <p:cNvSpPr/>
                <p:nvPr/>
              </p:nvSpPr>
              <p:spPr>
                <a:xfrm>
                  <a:off x="4932040" y="1700808"/>
                  <a:ext cx="3852000" cy="360040"/>
                </a:xfrm>
                <a:prstGeom prst="roundRect">
                  <a:avLst/>
                </a:prstGeom>
                <a:solidFill>
                  <a:srgbClr val="C0000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" name="부제목 2"/>
                <p:cNvSpPr txBox="1">
                  <a:spLocks/>
                </p:cNvSpPr>
                <p:nvPr/>
              </p:nvSpPr>
              <p:spPr>
                <a:xfrm>
                  <a:off x="4860032" y="1700808"/>
                  <a:ext cx="4000528" cy="324000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</p:spPr>
              <p:txBody>
                <a:bodyPr vert="horz" lIns="91440" tIns="45720" rIns="91440" bIns="45720" rtlCol="0">
                  <a:noAutofit/>
                </a:bodyPr>
                <a:lstStyle/>
                <a:p>
                  <a:pPr marL="0" marR="0" lvl="0" indent="0" defTabSz="914400" rtl="0" eaLnBrk="1" fontAlgn="auto" latinLnBrk="1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ts val="0"/>
                    </a:spcAft>
                    <a:buClrTx/>
                    <a:buSzTx/>
                    <a:buFont typeface="Arial" pitchFamily="34" charset="0"/>
                    <a:buNone/>
                    <a:tabLst/>
                    <a:defRPr/>
                  </a:pPr>
                  <a:r>
                    <a:rPr kumimoji="0" lang="ko-KR" altLang="en-US" b="1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명조 ExtraBold" pitchFamily="18" charset="-127"/>
                      <a:ea typeface="나눔명조 ExtraBold" pitchFamily="18" charset="-127"/>
                    </a:rPr>
                    <a:t>  </a:t>
                  </a:r>
                  <a:r>
                    <a:rPr kumimoji="0" lang="en-US" altLang="ko-KR" b="1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명조 ExtraBold" pitchFamily="18" charset="-127"/>
                      <a:ea typeface="나눔명조 ExtraBold" pitchFamily="18" charset="-127"/>
                    </a:rPr>
                    <a:t>(</a:t>
                  </a:r>
                  <a:r>
                    <a:rPr kumimoji="0" lang="en-US" altLang="ko-KR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1919.3.1) </a:t>
                  </a:r>
                  <a:r>
                    <a:rPr kumimoji="0" lang="ko-KR" altLang="en-US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민족대표 </a:t>
                  </a:r>
                  <a:r>
                    <a:rPr kumimoji="0" lang="en-US" altLang="ko-KR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33</a:t>
                  </a:r>
                  <a:r>
                    <a:rPr kumimoji="0" lang="ko-KR" altLang="en-US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인 독립선언</a:t>
                  </a:r>
                </a:p>
              </p:txBody>
            </p:sp>
          </p:grpSp>
          <p:grpSp>
            <p:nvGrpSpPr>
              <p:cNvPr id="34" name="그룹 108"/>
              <p:cNvGrpSpPr/>
              <p:nvPr/>
            </p:nvGrpSpPr>
            <p:grpSpPr>
              <a:xfrm>
                <a:off x="4860032" y="2707780"/>
                <a:ext cx="4000528" cy="647344"/>
                <a:chOff x="4860032" y="2564904"/>
                <a:chExt cx="4000528" cy="647344"/>
              </a:xfrm>
            </p:grpSpPr>
            <p:sp>
              <p:nvSpPr>
                <p:cNvPr id="65" name="직사각형 64"/>
                <p:cNvSpPr/>
                <p:nvPr/>
              </p:nvSpPr>
              <p:spPr>
                <a:xfrm>
                  <a:off x="5148064" y="2924248"/>
                  <a:ext cx="3614866" cy="288000"/>
                </a:xfrm>
                <a:prstGeom prst="rect">
                  <a:avLst/>
                </a:prstGeom>
                <a:solidFill>
                  <a:srgbClr val="7030A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wrap="square">
                  <a:spAutoFit/>
                </a:bodyPr>
                <a:lstStyle/>
                <a:p>
                  <a:pPr lvl="0">
                    <a:spcBef>
                      <a:spcPct val="20000"/>
                    </a:spcBef>
                    <a:defRPr/>
                  </a:pPr>
                  <a:r>
                    <a:rPr lang="ko-KR" altLang="en-US" sz="120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 민족대표  </a:t>
                  </a:r>
                  <a:r>
                    <a:rPr lang="ko-KR" altLang="en-US" sz="1200" dirty="0" err="1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오세창외</a:t>
                  </a:r>
                  <a:r>
                    <a:rPr lang="ko-KR" altLang="en-US" sz="120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  </a:t>
                  </a:r>
                  <a:r>
                    <a:rPr lang="en-US" altLang="ko-KR" sz="120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3.1</a:t>
                  </a:r>
                  <a:r>
                    <a:rPr lang="ko-KR" altLang="en-US" sz="1200" dirty="0" err="1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동지회</a:t>
                  </a:r>
                  <a:r>
                    <a:rPr lang="ko-KR" altLang="en-US" sz="120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 일동  독립 촉성 활동</a:t>
                  </a:r>
                </a:p>
              </p:txBody>
            </p:sp>
            <p:sp>
              <p:nvSpPr>
                <p:cNvPr id="94" name="모서리가 둥근 직사각형 93"/>
                <p:cNvSpPr/>
                <p:nvPr/>
              </p:nvSpPr>
              <p:spPr>
                <a:xfrm>
                  <a:off x="4932040" y="2564904"/>
                  <a:ext cx="3852000" cy="36004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5" name="부제목 2"/>
                <p:cNvSpPr txBox="1">
                  <a:spLocks/>
                </p:cNvSpPr>
                <p:nvPr/>
              </p:nvSpPr>
              <p:spPr>
                <a:xfrm>
                  <a:off x="4860032" y="2564904"/>
                  <a:ext cx="4000528" cy="324000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</p:spPr>
              <p:txBody>
                <a:bodyPr vert="horz" lIns="91440" tIns="45720" rIns="91440" bIns="45720" rtlCol="0">
                  <a:noAutofit/>
                </a:bodyPr>
                <a:lstStyle/>
                <a:p>
                  <a:pPr marL="0" marR="0" lvl="0" indent="0" defTabSz="914400" rtl="0" eaLnBrk="1" fontAlgn="auto" latinLnBrk="1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ts val="0"/>
                    </a:spcAft>
                    <a:buClrTx/>
                    <a:buSzTx/>
                    <a:buFont typeface="Arial" pitchFamily="34" charset="0"/>
                    <a:buNone/>
                    <a:tabLst/>
                    <a:defRPr/>
                  </a:pPr>
                  <a:r>
                    <a:rPr kumimoji="0" lang="ko-KR" altLang="en-US" b="1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명조 ExtraBold" pitchFamily="18" charset="-127"/>
                      <a:ea typeface="나눔명조 ExtraBold" pitchFamily="18" charset="-127"/>
                    </a:rPr>
                    <a:t>  </a:t>
                  </a:r>
                  <a:r>
                    <a:rPr kumimoji="0" lang="en-US" altLang="ko-KR" b="1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명조 ExtraBold" pitchFamily="18" charset="-127"/>
                      <a:ea typeface="나눔명조 ExtraBold" pitchFamily="18" charset="-127"/>
                    </a:rPr>
                    <a:t>(</a:t>
                  </a:r>
                  <a:r>
                    <a:rPr kumimoji="0" lang="en-US" altLang="ko-KR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1945.12.3 ) </a:t>
                  </a:r>
                  <a:r>
                    <a:rPr lang="en-US" altLang="ko-KR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3.1</a:t>
                  </a:r>
                  <a:r>
                    <a:rPr kumimoji="0" lang="ko-KR" altLang="en-US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동지회로 명칭변경</a:t>
                  </a:r>
                </a:p>
              </p:txBody>
            </p:sp>
          </p:grpSp>
        </p:grpSp>
        <p:grpSp>
          <p:nvGrpSpPr>
            <p:cNvPr id="35" name="그룹 78"/>
            <p:cNvGrpSpPr/>
            <p:nvPr/>
          </p:nvGrpSpPr>
          <p:grpSpPr>
            <a:xfrm>
              <a:off x="1928794" y="1857364"/>
              <a:ext cx="6931766" cy="778408"/>
              <a:chOff x="1928794" y="1857364"/>
              <a:chExt cx="6931766" cy="778408"/>
            </a:xfrm>
          </p:grpSpPr>
          <p:grpSp>
            <p:nvGrpSpPr>
              <p:cNvPr id="36" name="그룹 107"/>
              <p:cNvGrpSpPr/>
              <p:nvPr/>
            </p:nvGrpSpPr>
            <p:grpSpPr>
              <a:xfrm>
                <a:off x="4860032" y="2275732"/>
                <a:ext cx="4000528" cy="360040"/>
                <a:chOff x="4860032" y="2132856"/>
                <a:chExt cx="4000528" cy="360040"/>
              </a:xfrm>
            </p:grpSpPr>
            <p:sp>
              <p:nvSpPr>
                <p:cNvPr id="91" name="모서리가 둥근 직사각형 90"/>
                <p:cNvSpPr/>
                <p:nvPr/>
              </p:nvSpPr>
              <p:spPr>
                <a:xfrm>
                  <a:off x="4932040" y="2132856"/>
                  <a:ext cx="3852000" cy="360040"/>
                </a:xfrm>
                <a:prstGeom prst="roundRect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2" name="부제목 2"/>
                <p:cNvSpPr txBox="1">
                  <a:spLocks/>
                </p:cNvSpPr>
                <p:nvPr/>
              </p:nvSpPr>
              <p:spPr>
                <a:xfrm>
                  <a:off x="4860032" y="2132856"/>
                  <a:ext cx="4000528" cy="324000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</p:spPr>
              <p:txBody>
                <a:bodyPr vert="horz" lIns="91440" tIns="45720" rIns="91440" bIns="45720" rtlCol="0">
                  <a:noAutofit/>
                </a:bodyPr>
                <a:lstStyle/>
                <a:p>
                  <a:pPr marL="0" marR="0" lvl="0" indent="0" defTabSz="914400" rtl="0" eaLnBrk="1" fontAlgn="auto" latinLnBrk="1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ts val="0"/>
                    </a:spcAft>
                    <a:buClrTx/>
                    <a:buSzTx/>
                    <a:buFont typeface="Arial" pitchFamily="34" charset="0"/>
                    <a:buNone/>
                    <a:tabLst/>
                    <a:defRPr/>
                  </a:pPr>
                  <a:r>
                    <a:rPr kumimoji="0" lang="ko-KR" altLang="en-US" b="1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명조 ExtraBold" pitchFamily="18" charset="-127"/>
                      <a:ea typeface="나눔명조 ExtraBold" pitchFamily="18" charset="-127"/>
                    </a:rPr>
                    <a:t>  </a:t>
                  </a:r>
                  <a:r>
                    <a:rPr kumimoji="0" lang="en-US" altLang="ko-KR" b="1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명조 ExtraBold" pitchFamily="18" charset="-127"/>
                      <a:ea typeface="나눔명조 ExtraBold" pitchFamily="18" charset="-127"/>
                    </a:rPr>
                    <a:t>(</a:t>
                  </a:r>
                  <a:r>
                    <a:rPr kumimoji="0" lang="en-US" altLang="ko-KR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1945.12.2)</a:t>
                  </a:r>
                  <a:r>
                    <a:rPr kumimoji="0" lang="ko-KR" altLang="en-US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까지</a:t>
                  </a:r>
                  <a:r>
                    <a:rPr kumimoji="0" lang="en-US" altLang="ko-KR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  </a:t>
                  </a:r>
                  <a:r>
                    <a:rPr lang="en-US" altLang="ko-KR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3.1</a:t>
                  </a:r>
                  <a:r>
                    <a:rPr kumimoji="0" lang="ko-KR" altLang="en-US" u="none" strike="noStrike" kern="1200" cap="none" normalizeH="0" baseline="0" noProof="0" dirty="0" err="1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동지계로</a:t>
                  </a:r>
                  <a:r>
                    <a:rPr kumimoji="0" lang="ko-KR" altLang="en-US" u="none" strike="noStrike" kern="1200" cap="none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 활동</a:t>
                  </a:r>
                </a:p>
              </p:txBody>
            </p:sp>
          </p:grpSp>
          <p:grpSp>
            <p:nvGrpSpPr>
              <p:cNvPr id="37" name="그룹 118"/>
              <p:cNvGrpSpPr/>
              <p:nvPr/>
            </p:nvGrpSpPr>
            <p:grpSpPr>
              <a:xfrm>
                <a:off x="1928794" y="1857364"/>
                <a:ext cx="1440160" cy="714380"/>
                <a:chOff x="2771800" y="2694062"/>
                <a:chExt cx="1440160" cy="642942"/>
              </a:xfrm>
            </p:grpSpPr>
            <p:sp>
              <p:nvSpPr>
                <p:cNvPr id="75" name="구름 모양 설명선 74"/>
                <p:cNvSpPr/>
                <p:nvPr/>
              </p:nvSpPr>
              <p:spPr>
                <a:xfrm>
                  <a:off x="2843808" y="2694062"/>
                  <a:ext cx="1368152" cy="642942"/>
                </a:xfrm>
                <a:prstGeom prst="cloudCallout">
                  <a:avLst/>
                </a:prstGeom>
                <a:solidFill>
                  <a:srgbClr val="7030A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76" name="부제목 2"/>
                <p:cNvSpPr txBox="1">
                  <a:spLocks/>
                </p:cNvSpPr>
                <p:nvPr/>
              </p:nvSpPr>
              <p:spPr>
                <a:xfrm>
                  <a:off x="2771800" y="2838078"/>
                  <a:ext cx="1440160" cy="360040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/>
                <a:p>
                  <a:pPr lvl="0" algn="ctr">
                    <a:spcBef>
                      <a:spcPct val="20000"/>
                    </a:spcBef>
                    <a:defRPr/>
                  </a:pPr>
                  <a:r>
                    <a:rPr kumimoji="0" lang="ko-KR" altLang="en-US" b="1" i="1" u="none" strike="noStrike" kern="1200" cap="none" normalizeH="0" baseline="0" noProof="0" dirty="0" err="1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나눔고딕 ExtraBold" pitchFamily="50" charset="-127"/>
                      <a:ea typeface="나눔고딕 ExtraBold" pitchFamily="50" charset="-127"/>
                    </a:rPr>
                    <a:t>삼일동지계</a:t>
                  </a:r>
                  <a:endParaRPr kumimoji="0" lang="ko-KR" altLang="en-US" b="1" i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</p:grpSp>
        </p:grpSp>
      </p:grpSp>
      <p:sp>
        <p:nvSpPr>
          <p:cNvPr id="8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9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90915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REC010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857224" y="571480"/>
            <a:ext cx="304800" cy="304800"/>
          </a:xfrm>
          <a:prstGeom prst="rect">
            <a:avLst/>
          </a:prstGeom>
        </p:spPr>
      </p:pic>
      <p:grpSp>
        <p:nvGrpSpPr>
          <p:cNvPr id="2" name="그룹 44"/>
          <p:cNvGrpSpPr/>
          <p:nvPr/>
        </p:nvGrpSpPr>
        <p:grpSpPr>
          <a:xfrm>
            <a:off x="998511" y="2214554"/>
            <a:ext cx="6539940" cy="4431564"/>
            <a:chOff x="998511" y="2125944"/>
            <a:chExt cx="6539940" cy="4520174"/>
          </a:xfrm>
        </p:grpSpPr>
        <p:sp>
          <p:nvSpPr>
            <p:cNvPr id="18" name="직사각형 17"/>
            <p:cNvSpPr/>
            <p:nvPr/>
          </p:nvSpPr>
          <p:spPr>
            <a:xfrm>
              <a:off x="998511" y="2125944"/>
              <a:ext cx="6536733" cy="452017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" name="그룹 41"/>
            <p:cNvGrpSpPr/>
            <p:nvPr/>
          </p:nvGrpSpPr>
          <p:grpSpPr>
            <a:xfrm>
              <a:off x="4609208" y="4590908"/>
              <a:ext cx="2929243" cy="2052802"/>
              <a:chOff x="4609208" y="4826530"/>
              <a:chExt cx="2929243" cy="2052802"/>
            </a:xfrm>
          </p:grpSpPr>
          <p:grpSp>
            <p:nvGrpSpPr>
              <p:cNvPr id="4" name="그룹 24"/>
              <p:cNvGrpSpPr/>
              <p:nvPr/>
            </p:nvGrpSpPr>
            <p:grpSpPr>
              <a:xfrm>
                <a:off x="4609208" y="4826530"/>
                <a:ext cx="2929243" cy="2052802"/>
                <a:chOff x="4932040" y="4398744"/>
                <a:chExt cx="3162288" cy="2303454"/>
              </a:xfrm>
            </p:grpSpPr>
            <p:pic>
              <p:nvPicPr>
                <p:cNvPr id="1031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4932040" y="4398744"/>
                  <a:ext cx="3162288" cy="23034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sp>
              <p:nvSpPr>
                <p:cNvPr id="23" name="부제목 2"/>
                <p:cNvSpPr txBox="1">
                  <a:spLocks/>
                </p:cNvSpPr>
                <p:nvPr/>
              </p:nvSpPr>
              <p:spPr>
                <a:xfrm>
                  <a:off x="5585965" y="4709159"/>
                  <a:ext cx="2071702" cy="28575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ts val="0"/>
                    </a:spcAft>
                    <a:buClrTx/>
                    <a:buSzTx/>
                    <a:buFont typeface="Arial" pitchFamily="34" charset="0"/>
                    <a:buNone/>
                    <a:tabLst/>
                    <a:defRPr/>
                  </a:pPr>
                  <a:r>
                    <a:rPr kumimoji="0" lang="ko-KR" altLang="en-US" sz="1100" b="1" u="none" strike="noStrike" kern="1200" cap="none" spc="-150" normalizeH="0" baseline="0" noProof="0" dirty="0" smtClean="0">
                      <a:ln>
                        <a:noFill/>
                      </a:ln>
                      <a:solidFill>
                        <a:srgbClr val="FFFF00"/>
                      </a:solidFill>
                      <a:effectLst/>
                      <a:uLnTx/>
                      <a:uFillTx/>
                      <a:latin typeface="+mj-ea"/>
                      <a:ea typeface="+mj-ea"/>
                    </a:rPr>
                    <a:t>박제혁 의사 기념 사업주관</a:t>
                  </a:r>
                </a:p>
              </p:txBody>
            </p:sp>
          </p:grpSp>
          <p:sp>
            <p:nvSpPr>
              <p:cNvPr id="28" name="모서리가 둥근 직사각형 27"/>
              <p:cNvSpPr/>
              <p:nvPr/>
            </p:nvSpPr>
            <p:spPr>
              <a:xfrm>
                <a:off x="6143636" y="6442085"/>
                <a:ext cx="1218441" cy="417074"/>
              </a:xfrm>
              <a:prstGeom prst="roundRect">
                <a:avLst/>
              </a:prstGeom>
              <a:solidFill>
                <a:srgbClr val="7030A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1995</a:t>
                </a:r>
                <a:r>
                  <a:rPr lang="ko-KR" altLang="en-US" sz="1200" dirty="0" smtClean="0">
                    <a:latin typeface="나눔고딕 ExtraBold" pitchFamily="50" charset="-127"/>
                    <a:ea typeface="나눔고딕 ExtraBold" pitchFamily="50" charset="-127"/>
                  </a:rPr>
                  <a:t>년부터 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/>
                </a:r>
                <a:b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</a:br>
                <a:r>
                  <a:rPr lang="ko-KR" altLang="en-US" sz="1200" dirty="0" smtClean="0">
                    <a:latin typeface="나눔고딕 ExtraBold" pitchFamily="50" charset="-127"/>
                    <a:ea typeface="나눔고딕 ExtraBold" pitchFamily="50" charset="-127"/>
                  </a:rPr>
                  <a:t>본회 </a:t>
                </a:r>
                <a:r>
                  <a:rPr lang="ko-KR" altLang="en-US" sz="1200" dirty="0" err="1" smtClean="0">
                    <a:latin typeface="나눔고딕 ExtraBold" pitchFamily="50" charset="-127"/>
                    <a:ea typeface="나눔고딕 ExtraBold" pitchFamily="50" charset="-127"/>
                  </a:rPr>
                  <a:t>계속사업</a:t>
                </a:r>
                <a:endParaRPr lang="ko-KR" altLang="en-US" sz="12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5" name="그룹 39"/>
          <p:cNvGrpSpPr/>
          <p:nvPr/>
        </p:nvGrpSpPr>
        <p:grpSpPr>
          <a:xfrm>
            <a:off x="928662" y="2285992"/>
            <a:ext cx="6598443" cy="3084554"/>
            <a:chOff x="568087" y="1677860"/>
            <a:chExt cx="6681405" cy="3246886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12759" y="1677860"/>
              <a:ext cx="3242495" cy="1655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061440" y="1677860"/>
              <a:ext cx="3188052" cy="2419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6" name="그룹 16"/>
            <p:cNvGrpSpPr/>
            <p:nvPr/>
          </p:nvGrpSpPr>
          <p:grpSpPr>
            <a:xfrm>
              <a:off x="568087" y="3396800"/>
              <a:ext cx="2328393" cy="1527946"/>
              <a:chOff x="606870" y="2777001"/>
              <a:chExt cx="2513636" cy="1714512"/>
            </a:xfrm>
          </p:grpSpPr>
          <p:pic>
            <p:nvPicPr>
              <p:cNvPr id="1028" name="Picture 4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763052" y="2777001"/>
                <a:ext cx="2357454" cy="17145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9" name="부제목 2"/>
              <p:cNvSpPr txBox="1">
                <a:spLocks/>
              </p:cNvSpPr>
              <p:nvPr/>
            </p:nvSpPr>
            <p:spPr>
              <a:xfrm>
                <a:off x="606870" y="2908915"/>
                <a:ext cx="2453565" cy="285752"/>
              </a:xfrm>
              <a:prstGeom prst="rect">
                <a:avLst/>
              </a:prstGeom>
            </p:spPr>
            <p:txBody>
              <a:bodyPr vert="horz" lIns="91440" tIns="18000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lang="ko-KR" altLang="en-US" sz="1100" b="1" dirty="0" smtClean="0">
                    <a:solidFill>
                      <a:srgbClr val="FFFF00"/>
                    </a:solidFill>
                    <a:latin typeface="+mj-ea"/>
                    <a:ea typeface="+mj-ea"/>
                  </a:rPr>
                  <a:t>기미년</a:t>
                </a:r>
                <a:r>
                  <a:rPr lang="en-US" altLang="ko-KR" sz="1100" b="1" dirty="0" smtClean="0">
                    <a:solidFill>
                      <a:srgbClr val="FFFF00"/>
                    </a:solidFill>
                    <a:latin typeface="+mj-ea"/>
                    <a:ea typeface="+mj-ea"/>
                  </a:rPr>
                  <a:t>3</a:t>
                </a:r>
                <a:r>
                  <a:rPr lang="ko-KR" altLang="en-US" sz="1100" b="1" dirty="0" smtClean="0">
                    <a:solidFill>
                      <a:srgbClr val="FFFF00"/>
                    </a:solidFill>
                    <a:latin typeface="+mj-ea"/>
                    <a:ea typeface="+mj-ea"/>
                  </a:rPr>
                  <a:t>월</a:t>
                </a:r>
                <a:r>
                  <a:rPr lang="en-US" altLang="ko-KR" sz="1100" b="1" dirty="0" smtClean="0">
                    <a:solidFill>
                      <a:srgbClr val="FFFF00"/>
                    </a:solidFill>
                    <a:latin typeface="+mj-ea"/>
                    <a:ea typeface="+mj-ea"/>
                  </a:rPr>
                  <a:t>1</a:t>
                </a:r>
                <a:r>
                  <a:rPr lang="ko-KR" altLang="en-US" sz="1100" b="1" dirty="0" smtClean="0">
                    <a:solidFill>
                      <a:srgbClr val="FFFF00"/>
                    </a:solidFill>
                    <a:latin typeface="+mj-ea"/>
                    <a:ea typeface="+mj-ea"/>
                  </a:rPr>
                  <a:t>일 만세운동 재현</a:t>
                </a:r>
                <a:endParaRPr kumimoji="0" lang="ko-KR" altLang="en-US" sz="1100" b="1" u="none" strike="noStrike" kern="1200" cap="none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+mj-ea"/>
                  <a:ea typeface="+mj-ea"/>
                </a:endParaRPr>
              </a:p>
            </p:txBody>
          </p:sp>
        </p:grp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988525" y="3396800"/>
              <a:ext cx="2117548" cy="15279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4" name="모서리가 둥근 직사각형 23"/>
            <p:cNvSpPr/>
            <p:nvPr/>
          </p:nvSpPr>
          <p:spPr>
            <a:xfrm>
              <a:off x="3508569" y="3197514"/>
              <a:ext cx="1195923" cy="417074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1945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년부터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전국 계속 사업</a:t>
              </a:r>
              <a:endParaRPr lang="ko-KR" altLang="en-US" sz="12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7" name="그룹 40"/>
          <p:cNvGrpSpPr/>
          <p:nvPr/>
        </p:nvGrpSpPr>
        <p:grpSpPr>
          <a:xfrm>
            <a:off x="214282" y="5436494"/>
            <a:ext cx="4370788" cy="1209624"/>
            <a:chOff x="214282" y="5436494"/>
            <a:chExt cx="4370788" cy="1209624"/>
          </a:xfrm>
        </p:grpSpPr>
        <p:grpSp>
          <p:nvGrpSpPr>
            <p:cNvPr id="8" name="그룹 20"/>
            <p:cNvGrpSpPr/>
            <p:nvPr/>
          </p:nvGrpSpPr>
          <p:grpSpPr>
            <a:xfrm>
              <a:off x="998511" y="5436494"/>
              <a:ext cx="3586559" cy="1209624"/>
              <a:chOff x="1071538" y="5065747"/>
              <a:chExt cx="3871899" cy="1357322"/>
            </a:xfrm>
          </p:grpSpPr>
          <p:pic>
            <p:nvPicPr>
              <p:cNvPr id="1030" name="Picture 6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071538" y="5065747"/>
                <a:ext cx="3786214" cy="13573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22" name="부제목 2"/>
              <p:cNvSpPr txBox="1">
                <a:spLocks/>
              </p:cNvSpPr>
              <p:nvPr/>
            </p:nvSpPr>
            <p:spPr>
              <a:xfrm>
                <a:off x="1440574" y="5939402"/>
                <a:ext cx="3502863" cy="20288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/>
              <a:p>
                <a:pPr lvl="0" algn="ctr">
                  <a:spcBef>
                    <a:spcPct val="20000"/>
                  </a:spcBef>
                  <a:defRPr/>
                </a:pPr>
                <a:r>
                  <a:rPr lang="ko-KR" altLang="en-US" sz="1100" b="1" dirty="0" smtClean="0">
                    <a:solidFill>
                      <a:srgbClr val="FFFF00"/>
                    </a:solidFill>
                    <a:latin typeface="+mj-ea"/>
                  </a:rPr>
                  <a:t>대한민국 제</a:t>
                </a:r>
                <a:r>
                  <a:rPr lang="en-US" altLang="ko-KR" sz="1100" b="1" dirty="0" smtClean="0">
                    <a:solidFill>
                      <a:srgbClr val="FFFF00"/>
                    </a:solidFill>
                    <a:latin typeface="+mj-ea"/>
                  </a:rPr>
                  <a:t>1</a:t>
                </a:r>
                <a:r>
                  <a:rPr lang="ko-KR" altLang="en-US" sz="1100" b="1" dirty="0" smtClean="0">
                    <a:solidFill>
                      <a:srgbClr val="FFFF00"/>
                    </a:solidFill>
                  </a:rPr>
                  <a:t>대 이시영</a:t>
                </a:r>
                <a:r>
                  <a:rPr lang="ko-KR" altLang="en-US" sz="1100" dirty="0" smtClean="0">
                    <a:solidFill>
                      <a:srgbClr val="FFFF00"/>
                    </a:solidFill>
                  </a:rPr>
                  <a:t> </a:t>
                </a:r>
                <a:r>
                  <a:rPr lang="ko-KR" altLang="en-US" sz="1100" b="1" dirty="0" smtClean="0">
                    <a:solidFill>
                      <a:srgbClr val="FFFF00"/>
                    </a:solidFill>
                    <a:latin typeface="+mj-ea"/>
                  </a:rPr>
                  <a:t>부통령 부탁에 의한 </a:t>
                </a:r>
                <a:endParaRPr lang="en-US" altLang="ko-KR" sz="1100" b="1" dirty="0" smtClean="0">
                  <a:solidFill>
                    <a:srgbClr val="FFFF00"/>
                  </a:solidFill>
                  <a:latin typeface="+mj-ea"/>
                </a:endParaRPr>
              </a:p>
              <a:p>
                <a:pPr lvl="0" algn="ctr">
                  <a:spcBef>
                    <a:spcPct val="20000"/>
                  </a:spcBef>
                  <a:defRPr/>
                </a:pPr>
                <a:r>
                  <a:rPr lang="ko-KR" altLang="en-US" sz="1100" b="1" dirty="0" smtClean="0">
                    <a:solidFill>
                      <a:srgbClr val="FFFF00"/>
                    </a:solidFill>
                    <a:latin typeface="+mj-ea"/>
                  </a:rPr>
                  <a:t>민족대표 </a:t>
                </a:r>
                <a:r>
                  <a:rPr lang="en-US" altLang="ko-KR" sz="1100" b="1" dirty="0" smtClean="0">
                    <a:solidFill>
                      <a:srgbClr val="FFFF00"/>
                    </a:solidFill>
                    <a:latin typeface="+mj-ea"/>
                  </a:rPr>
                  <a:t>33</a:t>
                </a:r>
                <a:r>
                  <a:rPr lang="ko-KR" altLang="en-US" sz="1100" b="1" dirty="0" smtClean="0">
                    <a:solidFill>
                      <a:srgbClr val="FFFF00"/>
                    </a:solidFill>
                    <a:latin typeface="+mj-ea"/>
                  </a:rPr>
                  <a:t>인과 독립유공자 호국 </a:t>
                </a:r>
                <a:r>
                  <a:rPr lang="ko-KR" altLang="en-US" sz="1100" b="1" dirty="0" err="1" smtClean="0">
                    <a:solidFill>
                      <a:srgbClr val="FFFF00"/>
                    </a:solidFill>
                    <a:latin typeface="+mj-ea"/>
                  </a:rPr>
                  <a:t>영각회</a:t>
                </a:r>
                <a:r>
                  <a:rPr lang="ko-KR" altLang="en-US" sz="1100" b="1" dirty="0" smtClean="0">
                    <a:solidFill>
                      <a:srgbClr val="FFFF00"/>
                    </a:solidFill>
                    <a:latin typeface="+mj-ea"/>
                  </a:rPr>
                  <a:t> 운영</a:t>
                </a:r>
              </a:p>
            </p:txBody>
          </p:sp>
        </p:grpSp>
        <p:sp>
          <p:nvSpPr>
            <p:cNvPr id="26" name="모서리가 둥근 직사각형 25"/>
            <p:cNvSpPr/>
            <p:nvPr/>
          </p:nvSpPr>
          <p:spPr>
            <a:xfrm>
              <a:off x="214282" y="6175181"/>
              <a:ext cx="1246402" cy="417074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1951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년부터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본회 계속 사업</a:t>
              </a:r>
              <a:endParaRPr lang="ko-KR" altLang="en-US" sz="12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58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59" name="직선 연결선 5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그림 59" descr="6(15)0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61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62" name="부제목 2"/>
          <p:cNvSpPr txBox="1">
            <a:spLocks/>
          </p:cNvSpPr>
          <p:nvPr/>
        </p:nvSpPr>
        <p:spPr>
          <a:xfrm>
            <a:off x="1571604" y="448286"/>
            <a:ext cx="514353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3.1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동지회의 고난과 </a:t>
            </a: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3.1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정신계승사업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63" name="Rectangle 3"/>
          <p:cNvSpPr>
            <a:spLocks noChangeArrowheads="1"/>
          </p:cNvSpPr>
          <p:nvPr/>
        </p:nvSpPr>
        <p:spPr bwMode="auto">
          <a:xfrm>
            <a:off x="357158" y="1142984"/>
            <a:ext cx="478634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80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 </a:t>
            </a:r>
            <a:r>
              <a:rPr kumimoji="1" lang="en-US" altLang="ko-KR" sz="3200" spc="-15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3.1</a:t>
            </a:r>
            <a:r>
              <a:rPr kumimoji="1" lang="ko-KR" altLang="en-US" sz="3200" b="0" u="none" strike="noStrike" cap="none" spc="-150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동지회의 고난과 </a:t>
            </a:r>
            <a:r>
              <a:rPr kumimoji="1" lang="en-US" altLang="ko-KR" sz="3200" b="0" u="none" strike="noStrike" cap="none" spc="-150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/>
            </a:r>
            <a:br>
              <a:rPr kumimoji="1" lang="en-US" altLang="ko-KR" sz="3200" b="0" u="none" strike="noStrike" cap="none" spc="-150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</a:br>
            <a:r>
              <a:rPr kumimoji="1" lang="en-US" altLang="ko-KR" sz="3200" b="0" u="none" strike="noStrike" cap="none" spc="-150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                </a:t>
            </a:r>
            <a:r>
              <a:rPr kumimoji="1" lang="en-US" altLang="ko-KR" sz="3200" spc="-15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3.1</a:t>
            </a:r>
            <a:r>
              <a:rPr kumimoji="1" lang="ko-KR" altLang="en-US" sz="3200" b="0" u="none" strike="noStrike" cap="none" spc="-150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정신 계승사업</a:t>
            </a:r>
            <a:endParaRPr kumimoji="1" lang="en-US" altLang="ko-KR" sz="3200" b="0" u="none" strike="noStrike" cap="none" spc="-150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나눔고딕 ExtraBold" charset="-127"/>
              <a:ea typeface="나눔고딕 ExtraBold" charset="-127"/>
            </a:endParaRPr>
          </a:p>
        </p:txBody>
      </p:sp>
      <p:grpSp>
        <p:nvGrpSpPr>
          <p:cNvPr id="9" name="그룹 116"/>
          <p:cNvGrpSpPr/>
          <p:nvPr/>
        </p:nvGrpSpPr>
        <p:grpSpPr>
          <a:xfrm>
            <a:off x="5000628" y="1071546"/>
            <a:ext cx="1857388" cy="1500198"/>
            <a:chOff x="3203848" y="3702174"/>
            <a:chExt cx="1857388" cy="1500198"/>
          </a:xfrm>
        </p:grpSpPr>
        <p:sp>
          <p:nvSpPr>
            <p:cNvPr id="65" name="구름 모양 설명선 64"/>
            <p:cNvSpPr/>
            <p:nvPr/>
          </p:nvSpPr>
          <p:spPr>
            <a:xfrm>
              <a:off x="3275856" y="3702174"/>
              <a:ext cx="1785380" cy="1500198"/>
            </a:xfrm>
            <a:prstGeom prst="cloudCallout">
              <a:avLst/>
            </a:prstGeom>
            <a:solidFill>
              <a:srgbClr val="FF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부제목 2"/>
            <p:cNvSpPr txBox="1">
              <a:spLocks/>
            </p:cNvSpPr>
            <p:nvPr/>
          </p:nvSpPr>
          <p:spPr>
            <a:xfrm>
              <a:off x="3203848" y="3829130"/>
              <a:ext cx="1714512" cy="36004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en-US" altLang="ko-KR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kumimoji="0" lang="ko-KR" altLang="en-US" sz="2000" b="1" i="1" u="none" strike="noStrike" kern="1200" cap="none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동지회</a:t>
              </a:r>
              <a:endParaRPr kumimoji="0" lang="en-US" altLang="ko-KR" sz="2000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sz="2000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내부분열과</a:t>
              </a:r>
              <a:endParaRPr kumimoji="0" lang="en-US" altLang="ko-KR" sz="2000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지도력 손실</a:t>
              </a:r>
            </a:p>
          </p:txBody>
        </p:sp>
      </p:grpSp>
      <p:grpSp>
        <p:nvGrpSpPr>
          <p:cNvPr id="10" name="그룹 116"/>
          <p:cNvGrpSpPr/>
          <p:nvPr/>
        </p:nvGrpSpPr>
        <p:grpSpPr>
          <a:xfrm>
            <a:off x="6929454" y="3721138"/>
            <a:ext cx="1805632" cy="1285884"/>
            <a:chOff x="3255604" y="3702174"/>
            <a:chExt cx="1805632" cy="1285884"/>
          </a:xfrm>
        </p:grpSpPr>
        <p:sp>
          <p:nvSpPr>
            <p:cNvPr id="68" name="구름 모양 설명선 67"/>
            <p:cNvSpPr/>
            <p:nvPr/>
          </p:nvSpPr>
          <p:spPr>
            <a:xfrm>
              <a:off x="3275856" y="3702174"/>
              <a:ext cx="1785380" cy="1285884"/>
            </a:xfrm>
            <a:prstGeom prst="cloudCallou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부제목 2"/>
            <p:cNvSpPr txBox="1">
              <a:spLocks/>
            </p:cNvSpPr>
            <p:nvPr/>
          </p:nvSpPr>
          <p:spPr>
            <a:xfrm>
              <a:off x="3255604" y="3773612"/>
              <a:ext cx="1714512" cy="36004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en-US" altLang="ko-KR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kumimoji="0" lang="ko-KR" altLang="en-US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정신</a:t>
              </a:r>
              <a:endParaRPr kumimoji="0" lang="en-US" altLang="ko-KR" sz="2000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sz="2000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계승방법 </a:t>
              </a:r>
              <a:endParaRPr lang="en-US" altLang="ko-KR" sz="2000" b="1" i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sz="2000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어려움</a:t>
              </a:r>
              <a:endParaRPr kumimoji="0" lang="ko-KR" altLang="en-US" sz="2000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1" name="그룹 116"/>
          <p:cNvGrpSpPr/>
          <p:nvPr/>
        </p:nvGrpSpPr>
        <p:grpSpPr>
          <a:xfrm>
            <a:off x="6858016" y="1071546"/>
            <a:ext cx="1805632" cy="1357322"/>
            <a:chOff x="3255604" y="3702174"/>
            <a:chExt cx="1805632" cy="1357322"/>
          </a:xfrm>
        </p:grpSpPr>
        <p:sp>
          <p:nvSpPr>
            <p:cNvPr id="71" name="구름 모양 설명선 70"/>
            <p:cNvSpPr/>
            <p:nvPr/>
          </p:nvSpPr>
          <p:spPr>
            <a:xfrm>
              <a:off x="3275856" y="3702174"/>
              <a:ext cx="1785380" cy="1357322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부제목 2"/>
            <p:cNvSpPr txBox="1">
              <a:spLocks/>
            </p:cNvSpPr>
            <p:nvPr/>
          </p:nvSpPr>
          <p:spPr>
            <a:xfrm>
              <a:off x="3255604" y="3784387"/>
              <a:ext cx="1714512" cy="36004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en-US" altLang="ko-KR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kumimoji="0" lang="ko-KR" altLang="en-US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운동</a:t>
              </a:r>
              <a:r>
                <a:rPr kumimoji="0" lang="en-US" altLang="ko-KR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kumimoji="0" lang="en-US" altLang="ko-KR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</a:br>
              <a:r>
                <a:rPr kumimoji="0" lang="ko-KR" altLang="en-US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기념사업</a:t>
              </a:r>
              <a:endParaRPr kumimoji="0" lang="en-US" altLang="ko-KR" sz="2000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sz="2000" b="1" i="1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주도권 상실</a:t>
              </a:r>
              <a:endParaRPr kumimoji="0" lang="ko-KR" altLang="en-US" sz="2000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2" name="그룹 116"/>
          <p:cNvGrpSpPr/>
          <p:nvPr/>
        </p:nvGrpSpPr>
        <p:grpSpPr>
          <a:xfrm>
            <a:off x="6929454" y="2474166"/>
            <a:ext cx="1805632" cy="1214446"/>
            <a:chOff x="3255604" y="3702174"/>
            <a:chExt cx="1805632" cy="1214446"/>
          </a:xfrm>
        </p:grpSpPr>
        <p:sp>
          <p:nvSpPr>
            <p:cNvPr id="74" name="구름 모양 설명선 73"/>
            <p:cNvSpPr/>
            <p:nvPr/>
          </p:nvSpPr>
          <p:spPr>
            <a:xfrm>
              <a:off x="3275856" y="3702174"/>
              <a:ext cx="1785380" cy="1214446"/>
            </a:xfrm>
            <a:prstGeom prst="cloudCallout">
              <a:avLst/>
            </a:prstGeom>
            <a:solidFill>
              <a:srgbClr val="0070C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부제목 2"/>
            <p:cNvSpPr txBox="1">
              <a:spLocks/>
            </p:cNvSpPr>
            <p:nvPr/>
          </p:nvSpPr>
          <p:spPr>
            <a:xfrm>
              <a:off x="3255604" y="3913638"/>
              <a:ext cx="1714512" cy="36004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en-US" altLang="ko-KR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kumimoji="0" lang="ko-KR" altLang="en-US" sz="2000" b="1" i="1" u="none" strike="noStrike" kern="1200" cap="none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동지회</a:t>
              </a:r>
              <a:endParaRPr kumimoji="0" lang="en-US" altLang="ko-KR" sz="2000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조직의 빈약</a:t>
              </a:r>
            </a:p>
          </p:txBody>
        </p:sp>
      </p:grpSp>
      <p:grpSp>
        <p:nvGrpSpPr>
          <p:cNvPr id="13" name="그룹 116"/>
          <p:cNvGrpSpPr/>
          <p:nvPr/>
        </p:nvGrpSpPr>
        <p:grpSpPr>
          <a:xfrm>
            <a:off x="6909772" y="5026478"/>
            <a:ext cx="1805632" cy="1214446"/>
            <a:chOff x="3255604" y="3702174"/>
            <a:chExt cx="1805632" cy="1214446"/>
          </a:xfrm>
        </p:grpSpPr>
        <p:sp>
          <p:nvSpPr>
            <p:cNvPr id="77" name="구름 모양 설명선 76"/>
            <p:cNvSpPr/>
            <p:nvPr/>
          </p:nvSpPr>
          <p:spPr>
            <a:xfrm>
              <a:off x="3275856" y="3702174"/>
              <a:ext cx="1785380" cy="1214446"/>
            </a:xfrm>
            <a:prstGeom prst="cloudCallou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부제목 2"/>
            <p:cNvSpPr txBox="1">
              <a:spLocks/>
            </p:cNvSpPr>
            <p:nvPr/>
          </p:nvSpPr>
          <p:spPr>
            <a:xfrm>
              <a:off x="3255604" y="3842200"/>
              <a:ext cx="1714512" cy="36004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en-US" altLang="ko-KR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kumimoji="0" lang="ko-KR" altLang="en-US" sz="2000" b="1" i="1" u="none" strike="noStrike" kern="1200" cap="none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동지회</a:t>
              </a:r>
              <a:endParaRPr kumimoji="0" lang="en-US" altLang="ko-KR" sz="2000" b="1" i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sz="2000" b="1" i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운영자금 빈곤</a:t>
              </a:r>
            </a:p>
          </p:txBody>
        </p:sp>
      </p:grpSp>
      <p:sp>
        <p:nvSpPr>
          <p:cNvPr id="44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10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7796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REC011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857224" y="500042"/>
            <a:ext cx="304800" cy="304800"/>
          </a:xfrm>
          <a:prstGeom prst="rect">
            <a:avLst/>
          </a:prstGeom>
        </p:spPr>
      </p:pic>
      <p:sp>
        <p:nvSpPr>
          <p:cNvPr id="45" name="위쪽 화살표 44"/>
          <p:cNvSpPr/>
          <p:nvPr/>
        </p:nvSpPr>
        <p:spPr>
          <a:xfrm>
            <a:off x="3321686" y="3036538"/>
            <a:ext cx="2428892" cy="1643074"/>
          </a:xfrm>
          <a:prstGeom prst="upArrow">
            <a:avLst>
              <a:gd name="adj1" fmla="val 60087"/>
              <a:gd name="adj2" fmla="val 61063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왼쪽/오른쪽 화살표 45"/>
          <p:cNvSpPr/>
          <p:nvPr/>
        </p:nvSpPr>
        <p:spPr>
          <a:xfrm>
            <a:off x="857224" y="3679480"/>
            <a:ext cx="7429552" cy="2592000"/>
          </a:xfrm>
          <a:prstGeom prst="leftRightArrow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1928794" y="4190940"/>
            <a:ext cx="535785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800" b="0" u="none" strike="noStrike" cap="none" spc="-150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나눔고딕 ExtraBold" charset="-127"/>
                <a:ea typeface="나눔고딕 ExtraBold" charset="-127"/>
              </a:rPr>
              <a:t>삼일미디어</a:t>
            </a:r>
            <a:endParaRPr kumimoji="1" lang="en-US" altLang="ko-KR" sz="8800" b="0" u="none" strike="noStrike" cap="none" spc="-150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21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그림 24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2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28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동지회의 운영 시스템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500034" y="1016485"/>
            <a:ext cx="814393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4400" spc="-150" dirty="0" smtClean="0">
                <a:latin typeface="나눔고딕 ExtraBold" charset="-127"/>
                <a:ea typeface="나눔고딕 ExtraBold" charset="-127"/>
              </a:rPr>
              <a:t>(</a:t>
            </a:r>
            <a:r>
              <a:rPr lang="ko-KR" altLang="en-US" sz="4400" spc="-150" dirty="0" smtClean="0">
                <a:latin typeface="나눔고딕 ExtraBold" charset="-127"/>
                <a:ea typeface="나눔고딕 ExtraBold" charset="-127"/>
              </a:rPr>
              <a:t>사</a:t>
            </a:r>
            <a:r>
              <a:rPr lang="en-US" altLang="ko-KR" sz="4400" spc="-150" dirty="0" smtClean="0">
                <a:latin typeface="나눔고딕 ExtraBold" charset="-127"/>
                <a:ea typeface="나눔고딕 ExtraBold" charset="-127"/>
              </a:rPr>
              <a:t>)</a:t>
            </a:r>
            <a:r>
              <a:rPr kumimoji="1" lang="en-US" altLang="ko-KR" sz="4400" spc="-150" dirty="0" smtClean="0">
                <a:latin typeface="나눔고딕 ExtraBold" charset="-127"/>
                <a:ea typeface="나눔고딕 ExtraBold" charset="-127"/>
              </a:rPr>
              <a:t>3.1</a:t>
            </a:r>
            <a:r>
              <a:rPr kumimoji="1" lang="ko-KR" altLang="en-US" sz="4400" b="0" u="none" strike="noStrike" cap="none" spc="-150" normalizeH="0" baseline="0" dirty="0" err="1" smtClean="0">
                <a:ln>
                  <a:noFill/>
                </a:ln>
                <a:effectLst/>
                <a:latin typeface="나눔고딕 ExtraBold" charset="-127"/>
                <a:ea typeface="나눔고딕 ExtraBold" charset="-127"/>
              </a:rPr>
              <a:t>동지회</a:t>
            </a:r>
            <a:r>
              <a:rPr kumimoji="1" lang="ko-KR" altLang="en-US" sz="4400" b="0" u="none" strike="noStrike" cap="none" spc="-150" normalizeH="0" baseline="0" dirty="0" smtClean="0">
                <a:ln>
                  <a:noFill/>
                </a:ln>
                <a:effectLst/>
                <a:latin typeface="나눔고딕 ExtraBold" charset="-127"/>
                <a:ea typeface="나눔고딕 ExtraBold" charset="-127"/>
              </a:rPr>
              <a:t> 운영시스템 개발</a:t>
            </a:r>
            <a:endParaRPr kumimoji="1" lang="en-US" altLang="ko-KR" sz="4400" b="0" u="none" strike="noStrike" cap="none" spc="-150" normalizeH="0" baseline="0" dirty="0" smtClean="0">
              <a:ln>
                <a:noFill/>
              </a:ln>
              <a:effectLst/>
              <a:latin typeface="나눔고딕 ExtraBold" charset="-127"/>
              <a:ea typeface="나눔고딕 ExtraBold" charset="-127"/>
            </a:endParaRPr>
          </a:p>
        </p:txBody>
      </p:sp>
      <p:grpSp>
        <p:nvGrpSpPr>
          <p:cNvPr id="2" name="그룹 37"/>
          <p:cNvGrpSpPr/>
          <p:nvPr/>
        </p:nvGrpSpPr>
        <p:grpSpPr>
          <a:xfrm>
            <a:off x="918934" y="1928802"/>
            <a:ext cx="7920492" cy="4929222"/>
            <a:chOff x="142844" y="1928802"/>
            <a:chExt cx="7920492" cy="4929222"/>
          </a:xfrm>
        </p:grpSpPr>
        <p:grpSp>
          <p:nvGrpSpPr>
            <p:cNvPr id="3" name="그룹 23"/>
            <p:cNvGrpSpPr/>
            <p:nvPr/>
          </p:nvGrpSpPr>
          <p:grpSpPr>
            <a:xfrm>
              <a:off x="142844" y="2714620"/>
              <a:ext cx="7358114" cy="4143404"/>
              <a:chOff x="142844" y="2714620"/>
              <a:chExt cx="7358114" cy="4143404"/>
            </a:xfrm>
          </p:grpSpPr>
          <p:pic>
            <p:nvPicPr>
              <p:cNvPr id="52" name="그림 51" descr="main01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42844" y="2714620"/>
                <a:ext cx="7358114" cy="4143404"/>
              </a:xfrm>
              <a:prstGeom prst="rect">
                <a:avLst/>
              </a:prstGeom>
              <a:ln w="19050">
                <a:solidFill>
                  <a:schemeClr val="bg1">
                    <a:lumMod val="75000"/>
                  </a:schemeClr>
                </a:solidFill>
              </a:ln>
            </p:spPr>
          </p:pic>
          <p:sp>
            <p:nvSpPr>
              <p:cNvPr id="53" name="직사각형 52"/>
              <p:cNvSpPr/>
              <p:nvPr/>
            </p:nvSpPr>
            <p:spPr>
              <a:xfrm>
                <a:off x="142844" y="2714620"/>
                <a:ext cx="7358114" cy="4000528"/>
              </a:xfrm>
              <a:prstGeom prst="rect">
                <a:avLst/>
              </a:prstGeom>
              <a:noFill/>
              <a:ln w="762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dirty="0" err="1" smtClean="0"/>
                  <a:t>ㅋㅋ</a:t>
                </a:r>
                <a:endParaRPr lang="ko-KR" altLang="en-US" dirty="0"/>
              </a:p>
            </p:txBody>
          </p:sp>
        </p:grpSp>
        <p:grpSp>
          <p:nvGrpSpPr>
            <p:cNvPr id="4" name="그룹 29"/>
            <p:cNvGrpSpPr/>
            <p:nvPr/>
          </p:nvGrpSpPr>
          <p:grpSpPr>
            <a:xfrm>
              <a:off x="5991632" y="1928802"/>
              <a:ext cx="2071704" cy="1214446"/>
              <a:chOff x="3564192" y="2382483"/>
              <a:chExt cx="1172900" cy="652872"/>
            </a:xfrm>
            <a:solidFill>
              <a:srgbClr val="0070C0"/>
            </a:solidFill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</p:grpSpPr>
          <p:sp>
            <p:nvSpPr>
              <p:cNvPr id="50" name="구름 모양 설명선 49"/>
              <p:cNvSpPr/>
              <p:nvPr/>
            </p:nvSpPr>
            <p:spPr>
              <a:xfrm>
                <a:off x="3564192" y="2382483"/>
                <a:ext cx="1172900" cy="652872"/>
              </a:xfrm>
              <a:prstGeom prst="cloudCallout">
                <a:avLst/>
              </a:prstGeom>
              <a:grp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51" name="직사각형 50"/>
              <p:cNvSpPr/>
              <p:nvPr/>
            </p:nvSpPr>
            <p:spPr>
              <a:xfrm>
                <a:off x="3663325" y="2588783"/>
                <a:ext cx="1043996" cy="25200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 smtClean="0">
                    <a:latin typeface="나눔고딕 ExtraBold" pitchFamily="50" charset="-127"/>
                    <a:ea typeface="나눔고딕 ExtraBold" pitchFamily="50" charset="-127"/>
                  </a:rPr>
                  <a:t>3.1</a:t>
                </a:r>
                <a:r>
                  <a:rPr lang="ko-KR" altLang="en-US" dirty="0" err="1" smtClean="0">
                    <a:latin typeface="나눔고딕 ExtraBold" pitchFamily="50" charset="-127"/>
                    <a:ea typeface="나눔고딕 ExtraBold" pitchFamily="50" charset="-127"/>
                  </a:rPr>
                  <a:t>동지회</a:t>
                </a:r>
                <a:r>
                  <a:rPr lang="ko-KR" altLang="en-US" dirty="0" smtClean="0">
                    <a:latin typeface="나눔고딕 ExtraBold" pitchFamily="50" charset="-127"/>
                    <a:ea typeface="나눔고딕 ExtraBold" pitchFamily="50" charset="-127"/>
                  </a:rPr>
                  <a:t> </a:t>
                </a:r>
                <a:r>
                  <a:rPr lang="en-US" altLang="ko-KR" dirty="0" smtClean="0">
                    <a:latin typeface="나눔고딕 ExtraBold" pitchFamily="50" charset="-127"/>
                    <a:ea typeface="나눔고딕 ExtraBold" pitchFamily="50" charset="-127"/>
                  </a:rPr>
                  <a:t/>
                </a:r>
                <a:br>
                  <a:rPr lang="en-US" altLang="ko-KR" dirty="0" smtClean="0">
                    <a:latin typeface="나눔고딕 ExtraBold" pitchFamily="50" charset="-127"/>
                    <a:ea typeface="나눔고딕 ExtraBold" pitchFamily="50" charset="-127"/>
                  </a:rPr>
                </a:br>
                <a:r>
                  <a:rPr lang="ko-KR" altLang="en-US" dirty="0" smtClean="0">
                    <a:latin typeface="나눔고딕 ExtraBold" pitchFamily="50" charset="-127"/>
                    <a:ea typeface="나눔고딕 ExtraBold" pitchFamily="50" charset="-127"/>
                  </a:rPr>
                  <a:t>운영자금</a:t>
                </a:r>
                <a:endParaRPr lang="en-US" altLang="ko-KR" dirty="0" smtClean="0"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algn="ctr"/>
                <a:r>
                  <a:rPr lang="ko-KR" altLang="en-US" spc="-150" dirty="0" smtClean="0">
                    <a:latin typeface="나눔고딕 ExtraBold" pitchFamily="50" charset="-127"/>
                    <a:ea typeface="나눔고딕 ExtraBold" pitchFamily="50" charset="-127"/>
                  </a:rPr>
                  <a:t>확보 관리</a:t>
                </a:r>
                <a:endParaRPr lang="ko-KR" altLang="en-US" spc="-15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5" name="그룹 29"/>
          <p:cNvGrpSpPr/>
          <p:nvPr/>
        </p:nvGrpSpPr>
        <p:grpSpPr>
          <a:xfrm>
            <a:off x="1080855" y="1928801"/>
            <a:ext cx="2062383" cy="1071571"/>
            <a:chOff x="3898206" y="2420890"/>
            <a:chExt cx="1167627" cy="576065"/>
          </a:xfrm>
          <a:solidFill>
            <a:srgbClr val="FF0000"/>
          </a:solidFill>
        </p:grpSpPr>
        <p:sp>
          <p:nvSpPr>
            <p:cNvPr id="15" name="구름 모양 설명선 14"/>
            <p:cNvSpPr/>
            <p:nvPr/>
          </p:nvSpPr>
          <p:spPr>
            <a:xfrm flipH="1">
              <a:off x="3898206" y="2420890"/>
              <a:ext cx="1167627" cy="576065"/>
            </a:xfrm>
            <a:prstGeom prst="cloudCallou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3952915" y="2580291"/>
              <a:ext cx="1044000" cy="25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lang="ko-KR" altLang="en-US" dirty="0" smtClean="0">
                  <a:latin typeface="나눔고딕 ExtraBold" pitchFamily="50" charset="-127"/>
                  <a:ea typeface="나눔고딕 ExtraBold" pitchFamily="50" charset="-127"/>
                </a:rPr>
                <a:t>정신 계승</a:t>
              </a:r>
              <a:endParaRPr lang="en-US" altLang="ko-KR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pc="-150" dirty="0" smtClean="0">
                  <a:latin typeface="나눔고딕 ExtraBold" pitchFamily="50" charset="-127"/>
                  <a:ea typeface="나눔고딕 ExtraBold" pitchFamily="50" charset="-127"/>
                </a:rPr>
                <a:t>계몽도구</a:t>
              </a:r>
              <a:endParaRPr lang="ko-KR" altLang="en-US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6" name="그룹 29"/>
          <p:cNvGrpSpPr/>
          <p:nvPr/>
        </p:nvGrpSpPr>
        <p:grpSpPr>
          <a:xfrm>
            <a:off x="3929058" y="1714488"/>
            <a:ext cx="2000264" cy="1071569"/>
            <a:chOff x="3812046" y="2459294"/>
            <a:chExt cx="1132458" cy="576064"/>
          </a:xfrm>
          <a:solidFill>
            <a:srgbClr val="FF00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2" name="구름 모양 설명선 31"/>
            <p:cNvSpPr/>
            <p:nvPr/>
          </p:nvSpPr>
          <p:spPr>
            <a:xfrm>
              <a:off x="3812046" y="2459294"/>
              <a:ext cx="1132458" cy="576064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862579" y="2637304"/>
              <a:ext cx="1044000" cy="252000"/>
            </a:xfrm>
            <a:prstGeom prst="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lang="ko-KR" altLang="en-US" dirty="0" err="1" smtClean="0">
                  <a:latin typeface="나눔고딕 ExtraBold" pitchFamily="50" charset="-127"/>
                  <a:ea typeface="나눔고딕 ExtraBold" pitchFamily="50" charset="-127"/>
                </a:rPr>
                <a:t>동지회</a:t>
              </a:r>
              <a:r>
                <a:rPr lang="ko-KR" altLang="en-US" dirty="0" smtClean="0">
                  <a:latin typeface="나눔고딕 ExtraBold" pitchFamily="50" charset="-127"/>
                  <a:ea typeface="나눔고딕 ExtraBold" pitchFamily="50" charset="-127"/>
                </a:rPr>
                <a:t> 조직</a:t>
              </a:r>
              <a:endParaRPr lang="en-US" altLang="ko-KR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pc="-150" dirty="0" smtClean="0">
                  <a:latin typeface="나눔고딕 ExtraBold" pitchFamily="50" charset="-127"/>
                  <a:ea typeface="나눔고딕 ExtraBold" pitchFamily="50" charset="-127"/>
                </a:rPr>
                <a:t>확장 관리</a:t>
              </a:r>
              <a:endParaRPr lang="ko-KR" altLang="en-US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7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11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1952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C01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1142976" y="642918"/>
            <a:ext cx="304800" cy="304800"/>
          </a:xfrm>
          <a:prstGeom prst="rect">
            <a:avLst/>
          </a:prstGeom>
        </p:spPr>
      </p:pic>
      <p:sp>
        <p:nvSpPr>
          <p:cNvPr id="6146" name="AutoShape 2" descr="이토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148" name="AutoShape 4" descr="이토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8" name="그림 17" descr="평창강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45643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045748" y="2071678"/>
            <a:ext cx="70807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6600" b="1" cap="none" spc="-150" dirty="0" err="1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삼일동지회</a:t>
            </a:r>
            <a:r>
              <a:rPr lang="ko-KR" altLang="en-US" sz="6600" b="1" cap="none" spc="-150" dirty="0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정회원</a:t>
            </a:r>
            <a:endParaRPr lang="ko-KR" altLang="en-US" sz="6600" b="1" cap="none" spc="-150" dirty="0">
              <a:ln w="28575">
                <a:solidFill>
                  <a:schemeClr val="bg1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3071810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6600" b="1" cap="none" spc="-300" dirty="0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시민기자의 교육과 활동</a:t>
            </a:r>
            <a:endParaRPr lang="ko-KR" altLang="en-US" sz="6600" b="1" cap="none" spc="-300" dirty="0">
              <a:ln w="28575">
                <a:solidFill>
                  <a:schemeClr val="bg1"/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12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C013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1000100" y="500042"/>
            <a:ext cx="304800" cy="304800"/>
          </a:xfrm>
          <a:prstGeom prst="rect">
            <a:avLst/>
          </a:prstGeom>
        </p:spPr>
      </p:pic>
      <p:sp>
        <p:nvSpPr>
          <p:cNvPr id="29" name="모서리가 둥근 직사각형 28"/>
          <p:cNvSpPr/>
          <p:nvPr/>
        </p:nvSpPr>
        <p:spPr>
          <a:xfrm>
            <a:off x="3500430" y="1428736"/>
            <a:ext cx="5286412" cy="8280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b="1" spc="-300" dirty="0" smtClean="0">
                <a:solidFill>
                  <a:schemeClr val="tx1"/>
                </a:solidFill>
              </a:rPr>
              <a:t>시민기자 정 회원가입</a:t>
            </a:r>
            <a:endParaRPr lang="ko-KR" altLang="en-US" sz="4400" b="1" spc="-300" dirty="0">
              <a:solidFill>
                <a:schemeClr val="tx1"/>
              </a:solidFill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642910" y="1500174"/>
            <a:ext cx="3000396" cy="684000"/>
          </a:xfrm>
          <a:prstGeom prst="roundRect">
            <a:avLst/>
          </a:prstGeom>
          <a:solidFill>
            <a:srgbClr val="0070C0"/>
          </a:solidFill>
          <a:ln w="5715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spc="-150" dirty="0" err="1" smtClean="0">
                <a:solidFill>
                  <a:schemeClr val="bg1"/>
                </a:solidFill>
              </a:rPr>
              <a:t>삼일미디어</a:t>
            </a:r>
            <a:endParaRPr lang="ko-KR" altLang="en-US" sz="3200" b="1" spc="-150" dirty="0">
              <a:solidFill>
                <a:schemeClr val="bg1"/>
              </a:solidFill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32" name="직선 연결선 31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그림 32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34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35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시민기자 모집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3500430" y="2571744"/>
            <a:ext cx="3357586" cy="58480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pitchFamily="50" charset="-127"/>
                <a:ea typeface="나눔고딕 ExtraBold" pitchFamily="50" charset="-127"/>
              </a:rPr>
              <a:t>  회원가입 </a:t>
            </a:r>
            <a:r>
              <a:rPr lang="en-US" altLang="ko-KR" sz="2400" dirty="0" smtClean="0">
                <a:latin typeface="나눔고딕 ExtraBold" pitchFamily="50" charset="-127"/>
                <a:ea typeface="나눔고딕 ExtraBold" pitchFamily="50" charset="-127"/>
              </a:rPr>
              <a:t>CMS </a:t>
            </a:r>
            <a:r>
              <a:rPr lang="ko-KR" altLang="en-US" sz="2400" dirty="0" smtClean="0">
                <a:latin typeface="나눔고딕 ExtraBold" pitchFamily="50" charset="-127"/>
                <a:ea typeface="나눔고딕 ExtraBold" pitchFamily="50" charset="-127"/>
              </a:rPr>
              <a:t>신청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500430" y="4929198"/>
            <a:ext cx="2214578" cy="58480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mtClean="0">
                <a:latin typeface="나눔고딕 ExtraBold" pitchFamily="50" charset="-127"/>
                <a:ea typeface="나눔고딕 ExtraBold" pitchFamily="50" charset="-127"/>
              </a:rPr>
              <a:t>등록비 </a:t>
            </a:r>
            <a:r>
              <a:rPr lang="en-US" altLang="ko-KR" sz="2400" dirty="0" smtClean="0">
                <a:latin typeface="나눔고딕 ExtraBold" pitchFamily="50" charset="-127"/>
                <a:ea typeface="나눔고딕 ExtraBold" pitchFamily="50" charset="-127"/>
              </a:rPr>
              <a:t>3</a:t>
            </a:r>
            <a:r>
              <a:rPr lang="ko-KR" altLang="en-US" sz="2400" dirty="0" smtClean="0">
                <a:latin typeface="나눔고딕 ExtraBold" pitchFamily="50" charset="-127"/>
                <a:ea typeface="나눔고딕 ExtraBold" pitchFamily="50" charset="-127"/>
              </a:rPr>
              <a:t>만원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3500430" y="3357562"/>
            <a:ext cx="2643206" cy="58480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mtClean="0">
                <a:latin typeface="나눔고딕 ExtraBold" pitchFamily="50" charset="-127"/>
                <a:ea typeface="나눔고딕 ExtraBold" pitchFamily="50" charset="-127"/>
              </a:rPr>
              <a:t>신분증 양면복사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3500430" y="4143380"/>
            <a:ext cx="2786082" cy="58480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나눔고딕 ExtraBold" pitchFamily="50" charset="-127"/>
                <a:ea typeface="나눔고딕 ExtraBold" pitchFamily="50" charset="-127"/>
              </a:rPr>
              <a:t>반명함판 </a:t>
            </a:r>
            <a:r>
              <a:rPr lang="ko-KR" altLang="en-US" sz="2400" smtClean="0">
                <a:latin typeface="나눔고딕 ExtraBold" pitchFamily="50" charset="-127"/>
                <a:ea typeface="나눔고딕 ExtraBold" pitchFamily="50" charset="-127"/>
              </a:rPr>
              <a:t>사진 </a:t>
            </a:r>
            <a:r>
              <a:rPr lang="en-US" altLang="ko-KR" sz="2400" dirty="0" smtClean="0">
                <a:latin typeface="나눔고딕 ExtraBold" pitchFamily="50" charset="-127"/>
                <a:ea typeface="나눔고딕 ExtraBold" pitchFamily="50" charset="-127"/>
              </a:rPr>
              <a:t>1</a:t>
            </a:r>
            <a:r>
              <a:rPr lang="ko-KR" altLang="en-US" sz="2400" dirty="0" smtClean="0">
                <a:latin typeface="나눔고딕 ExtraBold" pitchFamily="50" charset="-127"/>
                <a:ea typeface="나눔고딕 ExtraBold" pitchFamily="50" charset="-127"/>
              </a:rPr>
              <a:t>매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500430" y="5728316"/>
            <a:ext cx="4857784" cy="584804"/>
            <a:chOff x="3500430" y="5728316"/>
            <a:chExt cx="4857784" cy="584804"/>
          </a:xfrm>
        </p:grpSpPr>
        <p:sp>
          <p:nvSpPr>
            <p:cNvPr id="36" name="모서리가 둥근 직사각형 35"/>
            <p:cNvSpPr/>
            <p:nvPr/>
          </p:nvSpPr>
          <p:spPr>
            <a:xfrm>
              <a:off x="3500430" y="5728316"/>
              <a:ext cx="2214578" cy="584804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400" dirty="0" err="1" smtClean="0">
                  <a:latin typeface="나눔고딕 ExtraBold" pitchFamily="50" charset="-127"/>
                  <a:ea typeface="나눔고딕 ExtraBold" pitchFamily="50" charset="-127"/>
                </a:rPr>
                <a:t>월기부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en-US" altLang="ko-KR" sz="2400" dirty="0" smtClean="0"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만원</a:t>
              </a:r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5572132" y="5830576"/>
              <a:ext cx="2786082" cy="396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 자동이체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-CMS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6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13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327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C016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928662" y="642918"/>
            <a:ext cx="304800" cy="304800"/>
          </a:xfrm>
          <a:prstGeom prst="rect">
            <a:avLst/>
          </a:prstGeom>
        </p:spPr>
      </p:pic>
      <p:cxnSp>
        <p:nvCxnSpPr>
          <p:cNvPr id="24" name="직선 연결선 2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그림 24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2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27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28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32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14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643042" y="1142984"/>
            <a:ext cx="6143668" cy="714380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err="1" smtClean="0">
                <a:latin typeface="나눔고딕 ExtraBold" charset="-127"/>
                <a:ea typeface="나눔고딕 ExtraBold" charset="-127"/>
              </a:rPr>
              <a:t>삼일미디어</a:t>
            </a:r>
            <a:r>
              <a:rPr lang="ko-KR" altLang="en-US" sz="3600" dirty="0" smtClean="0">
                <a:latin typeface="나눔고딕 ExtraBold" charset="-127"/>
                <a:ea typeface="나눔고딕 ExtraBold" charset="-127"/>
              </a:rPr>
              <a:t> </a:t>
            </a:r>
            <a:r>
              <a:rPr lang="ko-KR" altLang="en-US" sz="3600" dirty="0" err="1" smtClean="0">
                <a:latin typeface="나눔고딕 ExtraBold" charset="-127"/>
                <a:ea typeface="나눔고딕 ExtraBold" charset="-127"/>
              </a:rPr>
              <a:t>앱</a:t>
            </a:r>
            <a:r>
              <a:rPr lang="ko-KR" altLang="en-US" sz="3600" dirty="0" smtClean="0">
                <a:latin typeface="나눔고딕 ExtraBold" charset="-127"/>
                <a:ea typeface="나눔고딕 ExtraBold" charset="-127"/>
              </a:rPr>
              <a:t> 활용방법</a:t>
            </a:r>
            <a:endParaRPr lang="ko-KR" altLang="en-US" sz="3600" dirty="0">
              <a:latin typeface="나눔고딕 ExtraBold" charset="-127"/>
              <a:ea typeface="나눔고딕 ExtraBold" charset="-127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2000240"/>
            <a:ext cx="4757742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28794" y="2000240"/>
            <a:ext cx="5400000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2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REC018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928662" y="642918"/>
            <a:ext cx="304800" cy="304800"/>
          </a:xfrm>
          <a:prstGeom prst="rect">
            <a:avLst/>
          </a:prstGeom>
        </p:spPr>
      </p:pic>
      <p:sp>
        <p:nvSpPr>
          <p:cNvPr id="1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15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13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>
          <a:xfrm>
            <a:off x="1500166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7" name="부제목 2"/>
          <p:cNvSpPr txBox="1">
            <a:spLocks/>
          </p:cNvSpPr>
          <p:nvPr/>
        </p:nvSpPr>
        <p:spPr>
          <a:xfrm>
            <a:off x="5072098" y="428604"/>
            <a:ext cx="371474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2000" b="1" i="1" dirty="0" err="1" smtClean="0">
                <a:latin typeface="나눔명조 ExtraBold" pitchFamily="18" charset="-127"/>
                <a:ea typeface="나눔명조 ExtraBold" pitchFamily="18" charset="-127"/>
              </a:rPr>
              <a:t>삼일미디</a:t>
            </a:r>
            <a:r>
              <a:rPr lang="ko-KR" altLang="en-US" sz="2000" b="1" i="1" dirty="0" err="1">
                <a:latin typeface="나눔명조 ExtraBold" pitchFamily="18" charset="-127"/>
                <a:ea typeface="나눔명조 ExtraBold" pitchFamily="18" charset="-127"/>
              </a:rPr>
              <a:t>어</a:t>
            </a:r>
            <a:r>
              <a:rPr lang="ko-KR" altLang="en-US" sz="2000" b="1" i="1" dirty="0"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lang="ko-KR" altLang="en-US" sz="2000" b="1" i="1" dirty="0" smtClean="0"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lang="en-US" altLang="ko-KR" sz="2000" b="1" i="1" dirty="0" smtClean="0">
                <a:latin typeface="나눔명조 ExtraBold" pitchFamily="18" charset="-127"/>
                <a:ea typeface="나눔명조 ExtraBold" pitchFamily="18" charset="-127"/>
              </a:rPr>
              <a:t>- </a:t>
            </a:r>
            <a:r>
              <a:rPr lang="ko-KR" altLang="en-US" sz="2000" b="1" i="1" dirty="0" smtClean="0">
                <a:latin typeface="나눔명조 ExtraBold" pitchFamily="18" charset="-127"/>
                <a:ea typeface="나눔명조 ExtraBold" pitchFamily="18" charset="-127"/>
              </a:rPr>
              <a:t>시민기자 교육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5" name="모서리가 둥근 직사각형 14">
            <a:hlinkClick r:id="rId5"/>
          </p:cNvPr>
          <p:cNvSpPr/>
          <p:nvPr/>
        </p:nvSpPr>
        <p:spPr>
          <a:xfrm>
            <a:off x="357158" y="1259982"/>
            <a:ext cx="8429684" cy="61200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나눔고딕 ExtraBold" pitchFamily="50" charset="-127"/>
                <a:ea typeface="나눔고딕 ExtraBold" pitchFamily="50" charset="-127"/>
              </a:rPr>
              <a:t>시민기자 교육 진행 순서</a:t>
            </a:r>
          </a:p>
        </p:txBody>
      </p:sp>
      <p:grpSp>
        <p:nvGrpSpPr>
          <p:cNvPr id="2" name="그룹 89"/>
          <p:cNvGrpSpPr/>
          <p:nvPr/>
        </p:nvGrpSpPr>
        <p:grpSpPr>
          <a:xfrm>
            <a:off x="6786578" y="4572008"/>
            <a:ext cx="1928826" cy="1428760"/>
            <a:chOff x="6786578" y="4786322"/>
            <a:chExt cx="1928826" cy="1428760"/>
          </a:xfrm>
        </p:grpSpPr>
        <p:sp>
          <p:nvSpPr>
            <p:cNvPr id="44" name="구름 모양 설명선 43"/>
            <p:cNvSpPr/>
            <p:nvPr/>
          </p:nvSpPr>
          <p:spPr>
            <a:xfrm>
              <a:off x="6786578" y="4786322"/>
              <a:ext cx="1928826" cy="1428760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6945159" y="4989580"/>
              <a:ext cx="1627369" cy="10156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컴퓨터그래픽</a:t>
              </a:r>
              <a:endParaRPr lang="en-US" altLang="ko-KR" sz="20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en-US" altLang="ko-KR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IT &amp; EC</a:t>
              </a:r>
            </a:p>
            <a:p>
              <a:pPr algn="ctr"/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미디어 훈련</a:t>
              </a:r>
            </a:p>
          </p:txBody>
        </p:sp>
      </p:grpSp>
      <p:grpSp>
        <p:nvGrpSpPr>
          <p:cNvPr id="3" name="그룹 90"/>
          <p:cNvGrpSpPr/>
          <p:nvPr/>
        </p:nvGrpSpPr>
        <p:grpSpPr>
          <a:xfrm>
            <a:off x="928662" y="2037174"/>
            <a:ext cx="5866815" cy="408736"/>
            <a:chOff x="928662" y="2037174"/>
            <a:chExt cx="5866815" cy="408736"/>
          </a:xfrm>
        </p:grpSpPr>
        <p:sp>
          <p:nvSpPr>
            <p:cNvPr id="26" name="직사각형 25"/>
            <p:cNvSpPr/>
            <p:nvPr/>
          </p:nvSpPr>
          <p:spPr>
            <a:xfrm>
              <a:off x="2214546" y="2037174"/>
              <a:ext cx="1699504" cy="40011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시민기자 등록</a:t>
              </a: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928662" y="2045800"/>
              <a:ext cx="1143008" cy="360000"/>
            </a:xfrm>
            <a:prstGeom prst="round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순서 </a:t>
              </a:r>
              <a:r>
                <a:rPr lang="en-US" altLang="ko-KR" sz="2000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lang="ko-KR" altLang="en-US" sz="20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4429124" y="2045800"/>
              <a:ext cx="2366353" cy="40011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휴대폰 </a:t>
              </a:r>
              <a:r>
                <a:rPr lang="ko-KR" altLang="en-US" sz="2000" dirty="0" err="1" smtClean="0">
                  <a:latin typeface="나눔고딕 ExtraBold" pitchFamily="50" charset="-127"/>
                  <a:ea typeface="나눔고딕 ExtraBold" pitchFamily="50" charset="-127"/>
                </a:rPr>
                <a:t>앱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(APP)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설치</a:t>
              </a:r>
            </a:p>
          </p:txBody>
        </p:sp>
        <p:sp>
          <p:nvSpPr>
            <p:cNvPr id="42" name="오른쪽 화살표 41"/>
            <p:cNvSpPr/>
            <p:nvPr/>
          </p:nvSpPr>
          <p:spPr>
            <a:xfrm>
              <a:off x="3997686" y="2045800"/>
              <a:ext cx="360000" cy="396000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" name="그룹 92"/>
          <p:cNvGrpSpPr/>
          <p:nvPr/>
        </p:nvGrpSpPr>
        <p:grpSpPr>
          <a:xfrm>
            <a:off x="928662" y="3080436"/>
            <a:ext cx="7786742" cy="855114"/>
            <a:chOff x="928662" y="3080436"/>
            <a:chExt cx="7786742" cy="855114"/>
          </a:xfrm>
        </p:grpSpPr>
        <p:sp>
          <p:nvSpPr>
            <p:cNvPr id="28" name="직사각형 27"/>
            <p:cNvSpPr/>
            <p:nvPr/>
          </p:nvSpPr>
          <p:spPr>
            <a:xfrm>
              <a:off x="4857752" y="3080436"/>
              <a:ext cx="3857652" cy="399600"/>
            </a:xfrm>
            <a:prstGeom prst="rect">
              <a:avLst/>
            </a:prstGeom>
            <a:solidFill>
              <a:srgbClr val="7030A0"/>
            </a:solidFill>
          </p:spPr>
          <p:txBody>
            <a:bodyPr wrap="square">
              <a:spAutoFit/>
            </a:bodyPr>
            <a:lstStyle/>
            <a:p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언론과 시민기자 교육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857752" y="3535440"/>
              <a:ext cx="3857652" cy="40011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배지 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-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카드 </a:t>
              </a:r>
              <a:r>
                <a:rPr lang="ko-KR" altLang="en-US" sz="2000" dirty="0" err="1" smtClean="0">
                  <a:latin typeface="나눔고딕 ExtraBold" pitchFamily="50" charset="-127"/>
                  <a:ea typeface="나눔고딕 ExtraBold" pitchFamily="50" charset="-127"/>
                </a:rPr>
                <a:t>기자증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 및 </a:t>
              </a:r>
              <a:r>
                <a:rPr lang="ko-KR" altLang="en-US" sz="2000" dirty="0" err="1" smtClean="0">
                  <a:latin typeface="나눔고딕 ExtraBold" pitchFamily="50" charset="-127"/>
                  <a:ea typeface="나눔고딕 ExtraBold" pitchFamily="50" charset="-127"/>
                </a:rPr>
                <a:t>위촉장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 수여</a:t>
              </a: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2214546" y="3082744"/>
              <a:ext cx="2492990" cy="400110"/>
            </a:xfrm>
            <a:prstGeom prst="rect">
              <a:avLst/>
            </a:prstGeom>
            <a:solidFill>
              <a:srgbClr val="C00000"/>
            </a:solidFill>
          </p:spPr>
          <p:txBody>
            <a:bodyPr wrap="none">
              <a:spAutoFit/>
            </a:bodyPr>
            <a:lstStyle/>
            <a:p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시민기자 발대식 참여</a:t>
              </a:r>
            </a:p>
          </p:txBody>
        </p:sp>
        <p:sp>
          <p:nvSpPr>
            <p:cNvPr id="57" name="모서리가 둥근 직사각형 56"/>
            <p:cNvSpPr/>
            <p:nvPr/>
          </p:nvSpPr>
          <p:spPr>
            <a:xfrm>
              <a:off x="928662" y="3091370"/>
              <a:ext cx="1143008" cy="360000"/>
            </a:xfrm>
            <a:prstGeom prst="round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순서 </a:t>
              </a:r>
              <a:r>
                <a:rPr lang="en-US" altLang="ko-KR" sz="2000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endParaRPr lang="ko-KR" altLang="en-US" sz="20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5" name="그룹 91"/>
          <p:cNvGrpSpPr/>
          <p:nvPr/>
        </p:nvGrpSpPr>
        <p:grpSpPr>
          <a:xfrm>
            <a:off x="928662" y="2571744"/>
            <a:ext cx="4500594" cy="400110"/>
            <a:chOff x="928662" y="2571744"/>
            <a:chExt cx="4500594" cy="400110"/>
          </a:xfrm>
        </p:grpSpPr>
        <p:sp>
          <p:nvSpPr>
            <p:cNvPr id="27" name="직사각형 26"/>
            <p:cNvSpPr/>
            <p:nvPr/>
          </p:nvSpPr>
          <p:spPr>
            <a:xfrm>
              <a:off x="2214546" y="2571744"/>
              <a:ext cx="3214710" cy="400110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r>
                <a:rPr lang="ko-KR" altLang="en-US" sz="2000" dirty="0" err="1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삼일동지회</a:t>
              </a:r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 소개 설명</a:t>
              </a:r>
              <a:r>
                <a:rPr lang="en-US" altLang="ko-KR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교육</a:t>
              </a:r>
              <a:r>
                <a:rPr lang="en-US" altLang="ko-KR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lang="ko-KR" altLang="en-US" sz="20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61" name="모서리가 둥근 직사각형 60"/>
            <p:cNvSpPr/>
            <p:nvPr/>
          </p:nvSpPr>
          <p:spPr>
            <a:xfrm>
              <a:off x="928662" y="2577726"/>
              <a:ext cx="1143008" cy="360000"/>
            </a:xfrm>
            <a:prstGeom prst="round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순서 </a:t>
              </a:r>
              <a:r>
                <a:rPr lang="en-US" altLang="ko-KR" sz="2000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endParaRPr lang="ko-KR" altLang="en-US" sz="20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6" name="그룹 93"/>
          <p:cNvGrpSpPr/>
          <p:nvPr/>
        </p:nvGrpSpPr>
        <p:grpSpPr>
          <a:xfrm>
            <a:off x="928662" y="3786190"/>
            <a:ext cx="3857652" cy="400110"/>
            <a:chOff x="928662" y="3786190"/>
            <a:chExt cx="3857652" cy="400110"/>
          </a:xfrm>
        </p:grpSpPr>
        <p:sp>
          <p:nvSpPr>
            <p:cNvPr id="63" name="직사각형 62"/>
            <p:cNvSpPr/>
            <p:nvPr/>
          </p:nvSpPr>
          <p:spPr>
            <a:xfrm>
              <a:off x="2214546" y="3786190"/>
              <a:ext cx="2571768" cy="40011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휴대폰 웹 </a:t>
              </a:r>
              <a:r>
                <a:rPr lang="ko-KR" altLang="en-US" sz="2000" dirty="0" err="1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기자증</a:t>
              </a:r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 발급</a:t>
              </a:r>
            </a:p>
          </p:txBody>
        </p:sp>
        <p:sp>
          <p:nvSpPr>
            <p:cNvPr id="64" name="모서리가 둥근 직사각형 63"/>
            <p:cNvSpPr/>
            <p:nvPr/>
          </p:nvSpPr>
          <p:spPr>
            <a:xfrm>
              <a:off x="928662" y="3792172"/>
              <a:ext cx="1143008" cy="360000"/>
            </a:xfrm>
            <a:prstGeom prst="round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순서 </a:t>
              </a:r>
              <a:r>
                <a:rPr lang="en-US" altLang="ko-KR" sz="2000" dirty="0" smtClean="0">
                  <a:solidFill>
                    <a:srgbClr val="FFFF00"/>
                  </a:solidFill>
                  <a:latin typeface="나눔고딕 ExtraBold" pitchFamily="50" charset="-127"/>
                  <a:ea typeface="나눔고딕 ExtraBold" pitchFamily="50" charset="-127"/>
                </a:rPr>
                <a:t>4</a:t>
              </a:r>
              <a:endParaRPr lang="ko-KR" altLang="en-US" sz="2000" dirty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65" name="직사각형 64"/>
          <p:cNvSpPr/>
          <p:nvPr/>
        </p:nvSpPr>
        <p:spPr>
          <a:xfrm>
            <a:off x="428596" y="2045800"/>
            <a:ext cx="396000" cy="2088000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필</a:t>
            </a:r>
            <a:endParaRPr lang="en-US" altLang="ko-KR" sz="2000" dirty="0" smtClean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r>
              <a:rPr lang="ko-KR" altLang="en-US" sz="20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수</a:t>
            </a:r>
          </a:p>
        </p:txBody>
      </p:sp>
      <p:sp>
        <p:nvSpPr>
          <p:cNvPr id="66" name="모서리가 둥근 직사각형 65"/>
          <p:cNvSpPr/>
          <p:nvPr/>
        </p:nvSpPr>
        <p:spPr>
          <a:xfrm>
            <a:off x="428596" y="4497014"/>
            <a:ext cx="3786214" cy="360000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순서 </a:t>
            </a:r>
            <a:r>
              <a:rPr lang="en-US" altLang="ko-KR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5 : </a:t>
            </a:r>
            <a:r>
              <a:rPr lang="ko-KR" altLang="en-US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실습 교육 </a:t>
            </a:r>
            <a:r>
              <a:rPr lang="en-US" altLang="ko-KR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개인별 선택</a:t>
            </a:r>
            <a:r>
              <a:rPr lang="en-US" altLang="ko-KR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2000" dirty="0">
              <a:solidFill>
                <a:srgbClr val="FFFF00"/>
              </a:solidFill>
            </a:endParaRPr>
          </a:p>
        </p:txBody>
      </p:sp>
      <p:grpSp>
        <p:nvGrpSpPr>
          <p:cNvPr id="7" name="그룹 94"/>
          <p:cNvGrpSpPr/>
          <p:nvPr/>
        </p:nvGrpSpPr>
        <p:grpSpPr>
          <a:xfrm>
            <a:off x="357158" y="4925642"/>
            <a:ext cx="4000528" cy="932250"/>
            <a:chOff x="357158" y="5068518"/>
            <a:chExt cx="4000528" cy="932250"/>
          </a:xfrm>
        </p:grpSpPr>
        <p:sp>
          <p:nvSpPr>
            <p:cNvPr id="18" name="직사각형 17"/>
            <p:cNvSpPr/>
            <p:nvPr/>
          </p:nvSpPr>
          <p:spPr>
            <a:xfrm>
              <a:off x="1568663" y="5600658"/>
              <a:ext cx="1771639" cy="400110"/>
            </a:xfrm>
            <a:prstGeom prst="rect">
              <a:avLst/>
            </a:prstGeom>
            <a:solidFill>
              <a:srgbClr val="7030A0"/>
            </a:solidFill>
          </p:spPr>
          <p:txBody>
            <a:bodyPr wrap="none">
              <a:spAutoFit/>
            </a:bodyPr>
            <a:lstStyle/>
            <a:p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기사 단문 실습</a:t>
              </a: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1571604" y="5139956"/>
              <a:ext cx="2786082" cy="400110"/>
            </a:xfrm>
            <a:prstGeom prst="rect">
              <a:avLst/>
            </a:prstGeom>
            <a:solidFill>
              <a:srgbClr val="7030A0"/>
            </a:solidFill>
          </p:spPr>
          <p:txBody>
            <a:bodyPr wrap="square">
              <a:spAutoFit/>
            </a:bodyPr>
            <a:lstStyle/>
            <a:p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기사 </a:t>
              </a:r>
              <a:r>
                <a:rPr lang="ko-KR" altLang="en-US" sz="200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글 구성요소의 </a:t>
              </a:r>
              <a:r>
                <a:rPr lang="ko-KR" altLang="en-US" sz="2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이해</a:t>
              </a:r>
            </a:p>
          </p:txBody>
        </p:sp>
        <p:grpSp>
          <p:nvGrpSpPr>
            <p:cNvPr id="8" name="그룹 79"/>
            <p:cNvGrpSpPr/>
            <p:nvPr/>
          </p:nvGrpSpPr>
          <p:grpSpPr>
            <a:xfrm>
              <a:off x="357158" y="5068518"/>
              <a:ext cx="1309520" cy="900000"/>
              <a:chOff x="214282" y="5072074"/>
              <a:chExt cx="1309520" cy="900000"/>
            </a:xfrm>
          </p:grpSpPr>
          <p:sp>
            <p:nvSpPr>
              <p:cNvPr id="68" name="구름 모양 설명선 67"/>
              <p:cNvSpPr/>
              <p:nvPr/>
            </p:nvSpPr>
            <p:spPr>
              <a:xfrm flipH="1">
                <a:off x="285720" y="5072074"/>
                <a:ext cx="1238082" cy="900000"/>
              </a:xfrm>
              <a:prstGeom prst="cloudCallout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200" dirty="0"/>
              </a:p>
            </p:txBody>
          </p:sp>
          <p:sp>
            <p:nvSpPr>
              <p:cNvPr id="69" name="직사각형 68"/>
              <p:cNvSpPr/>
              <p:nvPr/>
            </p:nvSpPr>
            <p:spPr>
              <a:xfrm>
                <a:off x="214282" y="5214950"/>
                <a:ext cx="1281121" cy="50795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000" dirty="0" smtClean="0">
                    <a:latin typeface="나눔고딕 ExtraBold" pitchFamily="50" charset="-127"/>
                    <a:ea typeface="나눔고딕 ExtraBold" pitchFamily="50" charset="-127"/>
                  </a:rPr>
                  <a:t>기본교육</a:t>
                </a:r>
                <a:endParaRPr lang="ko-KR" altLang="en-US" sz="20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12" name="그룹 26"/>
          <p:cNvGrpSpPr/>
          <p:nvPr/>
        </p:nvGrpSpPr>
        <p:grpSpPr>
          <a:xfrm>
            <a:off x="4881282" y="5286388"/>
            <a:ext cx="1238400" cy="900001"/>
            <a:chOff x="2214546" y="5286386"/>
            <a:chExt cx="1238400" cy="500000"/>
          </a:xfrm>
          <a:solidFill>
            <a:srgbClr val="0070C0"/>
          </a:solidFill>
        </p:grpSpPr>
        <p:sp>
          <p:nvSpPr>
            <p:cNvPr id="71" name="구름 모양 설명선 70"/>
            <p:cNvSpPr/>
            <p:nvPr/>
          </p:nvSpPr>
          <p:spPr>
            <a:xfrm>
              <a:off x="2214546" y="5286386"/>
              <a:ext cx="1238400" cy="500000"/>
            </a:xfrm>
            <a:prstGeom prst="cloudCallou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 dirty="0"/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2273495" y="5420037"/>
              <a:ext cx="1138245" cy="2425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해외교육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6" name="그룹 80"/>
          <p:cNvGrpSpPr/>
          <p:nvPr/>
        </p:nvGrpSpPr>
        <p:grpSpPr>
          <a:xfrm>
            <a:off x="4262294" y="4500570"/>
            <a:ext cx="1309520" cy="900000"/>
            <a:chOff x="214282" y="5072074"/>
            <a:chExt cx="1309520" cy="900000"/>
          </a:xfrm>
        </p:grpSpPr>
        <p:sp>
          <p:nvSpPr>
            <p:cNvPr id="82" name="구름 모양 설명선 81"/>
            <p:cNvSpPr/>
            <p:nvPr/>
          </p:nvSpPr>
          <p:spPr>
            <a:xfrm flipH="1">
              <a:off x="285720" y="5072074"/>
              <a:ext cx="1238082" cy="900000"/>
            </a:xfrm>
            <a:prstGeom prst="cloudCallou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 dirty="0"/>
            </a:p>
          </p:txBody>
        </p:sp>
        <p:sp>
          <p:nvSpPr>
            <p:cNvPr id="83" name="직사각형 82"/>
            <p:cNvSpPr/>
            <p:nvPr/>
          </p:nvSpPr>
          <p:spPr>
            <a:xfrm>
              <a:off x="214282" y="5214950"/>
              <a:ext cx="1281121" cy="50795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시내교육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9" name="그룹 26"/>
          <p:cNvGrpSpPr/>
          <p:nvPr/>
        </p:nvGrpSpPr>
        <p:grpSpPr>
          <a:xfrm>
            <a:off x="5619616" y="4429132"/>
            <a:ext cx="1238400" cy="900001"/>
            <a:chOff x="2214546" y="5286386"/>
            <a:chExt cx="1238400" cy="500000"/>
          </a:xfrm>
          <a:solidFill>
            <a:srgbClr val="0070C0"/>
          </a:solidFill>
        </p:grpSpPr>
        <p:sp>
          <p:nvSpPr>
            <p:cNvPr id="88" name="구름 모양 설명선 87"/>
            <p:cNvSpPr/>
            <p:nvPr/>
          </p:nvSpPr>
          <p:spPr>
            <a:xfrm>
              <a:off x="2214546" y="5286386"/>
              <a:ext cx="1238400" cy="500000"/>
            </a:xfrm>
            <a:prstGeom prst="cloudCallou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 dirty="0"/>
            </a:p>
          </p:txBody>
        </p:sp>
        <p:sp>
          <p:nvSpPr>
            <p:cNvPr id="89" name="직사각형 88"/>
            <p:cNvSpPr/>
            <p:nvPr/>
          </p:nvSpPr>
          <p:spPr>
            <a:xfrm>
              <a:off x="2273495" y="5420037"/>
              <a:ext cx="1138245" cy="2425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시외교육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55718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</p:childTnLst>
        </p:cTn>
      </p:par>
    </p:tnLst>
    <p:bldLst>
      <p:bldP spid="6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EC015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928662" y="500042"/>
            <a:ext cx="304800" cy="304800"/>
          </a:xfrm>
          <a:prstGeom prst="rect">
            <a:avLst/>
          </a:prstGeom>
        </p:spPr>
      </p:pic>
      <p:sp>
        <p:nvSpPr>
          <p:cNvPr id="29" name="모서리가 둥근 직사각형 28"/>
          <p:cNvSpPr/>
          <p:nvPr/>
        </p:nvSpPr>
        <p:spPr>
          <a:xfrm>
            <a:off x="3500430" y="1428736"/>
            <a:ext cx="5072098" cy="8280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400" b="1" spc="-150" dirty="0" smtClean="0">
                <a:solidFill>
                  <a:schemeClr val="tx1"/>
                </a:solidFill>
              </a:rPr>
              <a:t> </a:t>
            </a:r>
            <a:r>
              <a:rPr lang="ko-KR" altLang="en-US" sz="4400" b="1" spc="-300" dirty="0" smtClean="0">
                <a:solidFill>
                  <a:schemeClr val="tx1"/>
                </a:solidFill>
              </a:rPr>
              <a:t>기자 취재 훈련</a:t>
            </a:r>
            <a:endParaRPr lang="ko-KR" altLang="en-US" sz="4400" b="1" spc="-300" dirty="0">
              <a:solidFill>
                <a:schemeClr val="tx1"/>
              </a:solidFill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642910" y="1500174"/>
            <a:ext cx="3000396" cy="684000"/>
          </a:xfrm>
          <a:prstGeom prst="roundRect">
            <a:avLst/>
          </a:prstGeom>
          <a:solidFill>
            <a:srgbClr val="0070C0"/>
          </a:solidFill>
          <a:ln w="5715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spc="-150" dirty="0" err="1" smtClean="0">
                <a:solidFill>
                  <a:schemeClr val="bg1"/>
                </a:solidFill>
              </a:rPr>
              <a:t>삼일미디어</a:t>
            </a:r>
            <a:endParaRPr lang="ko-KR" altLang="en-US" sz="3200" b="1" spc="-150" dirty="0">
              <a:solidFill>
                <a:schemeClr val="bg1"/>
              </a:solidFill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32" name="직선 연결선 31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그림 32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34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35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시민기자의 취재 훈련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1571604" y="2701320"/>
            <a:ext cx="2286016" cy="58480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latin typeface="나눔고딕 ExtraBold" pitchFamily="50" charset="-127"/>
                <a:ea typeface="나눔고딕 ExtraBold" pitchFamily="50" charset="-127"/>
              </a:rPr>
              <a:t>훈련참가 여부</a:t>
            </a:r>
            <a:endParaRPr lang="ko-KR" altLang="en-US" sz="24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52"/>
          <p:cNvGrpSpPr/>
          <p:nvPr/>
        </p:nvGrpSpPr>
        <p:grpSpPr>
          <a:xfrm>
            <a:off x="5715008" y="3214686"/>
            <a:ext cx="2571768" cy="3279821"/>
            <a:chOff x="857224" y="3214686"/>
            <a:chExt cx="2143140" cy="3357586"/>
          </a:xfrm>
        </p:grpSpPr>
        <p:sp>
          <p:nvSpPr>
            <p:cNvPr id="24" name="부제목 2"/>
            <p:cNvSpPr txBox="1">
              <a:spLocks/>
            </p:cNvSpPr>
            <p:nvPr/>
          </p:nvSpPr>
          <p:spPr>
            <a:xfrm>
              <a:off x="1035819" y="3357562"/>
              <a:ext cx="1890907" cy="278239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ko-KR" sz="1400" b="1" u="none" strike="noStrike" kern="1200" cap="none" spc="-15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ea"/>
                </a:rPr>
                <a:t>1. </a:t>
              </a:r>
              <a:r>
                <a:rPr kumimoji="0" lang="ko-KR" altLang="en-US" sz="1400" b="1" u="none" strike="noStrike" kern="1200" cap="none" spc="-15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ea"/>
                </a:rPr>
                <a:t>언론법제 및 취재윤리</a:t>
              </a:r>
              <a:endParaRPr kumimoji="0" lang="en-US" altLang="ko-KR" sz="1400" b="1" u="none" strike="noStrike" kern="1200" cap="none" spc="-15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ko-KR" sz="1400" b="1" u="none" strike="noStrike" kern="1200" cap="none" spc="-15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ea"/>
                </a:rPr>
                <a:t>2. </a:t>
              </a:r>
              <a:r>
                <a:rPr kumimoji="0" lang="ko-KR" altLang="en-US" sz="1400" b="1" u="none" strike="noStrike" kern="1200" cap="none" spc="-15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ea"/>
                </a:rPr>
                <a:t>기사 쓰기 실무</a:t>
              </a:r>
              <a:endParaRPr kumimoji="0" lang="en-US" altLang="ko-KR" sz="1400" b="1" u="none" strike="noStrike" kern="1200" cap="none" spc="-15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en-US" altLang="ko-KR" sz="1400" spc="-150" dirty="0" smtClean="0">
                  <a:latin typeface="+mn-ea"/>
                </a:rPr>
                <a:t>3. </a:t>
              </a:r>
              <a:r>
                <a:rPr lang="ko-KR" altLang="en-US" sz="1400" spc="-150" dirty="0" smtClean="0">
                  <a:latin typeface="+mn-ea"/>
                </a:rPr>
                <a:t>기사유형별 작법 실습</a:t>
              </a:r>
              <a:endParaRPr lang="en-US" altLang="ko-KR" sz="1400" spc="-150" dirty="0" smtClean="0"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ko-KR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4. </a:t>
              </a:r>
              <a:r>
                <a:rPr kumimoji="0" lang="ko-KR" altLang="en-US" sz="1400" u="none" strike="noStrike" kern="1200" cap="none" spc="-150" normalizeH="0" baseline="0" noProof="0" dirty="0" err="1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내러티브</a:t>
              </a:r>
              <a:r>
                <a:rPr kumimoji="0" lang="ko-KR" altLang="en-US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 기사쓰기</a:t>
              </a:r>
              <a:endParaRPr kumimoji="0" lang="en-US" altLang="ko-KR" sz="1400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en-US" altLang="ko-KR" sz="1400" spc="-150" dirty="0" smtClean="0">
                  <a:latin typeface="+mn-ea"/>
                </a:rPr>
                <a:t>5. </a:t>
              </a:r>
              <a:r>
                <a:rPr lang="ko-KR" altLang="en-US" sz="1400" spc="-150" dirty="0" smtClean="0">
                  <a:latin typeface="+mn-ea"/>
                </a:rPr>
                <a:t>디지털 저널리즘</a:t>
              </a:r>
              <a:endParaRPr lang="en-US" altLang="ko-KR" sz="1400" spc="-150" dirty="0" smtClean="0"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en-US" altLang="ko-KR" sz="1400" spc="-150" dirty="0" smtClean="0">
                  <a:latin typeface="+mn-ea"/>
                </a:rPr>
                <a:t>6</a:t>
              </a:r>
              <a:r>
                <a:rPr kumimoji="0" lang="en-US" altLang="ko-KR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. </a:t>
              </a:r>
              <a:r>
                <a:rPr kumimoji="0" lang="ko-KR" altLang="en-US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언론보도와 법적 분쟁</a:t>
              </a:r>
              <a:endParaRPr kumimoji="0" lang="en-US" altLang="ko-KR" sz="1400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en-US" altLang="ko-KR" sz="1400" spc="-150" dirty="0" smtClean="0">
                  <a:latin typeface="+mn-ea"/>
                </a:rPr>
                <a:t>7. </a:t>
              </a:r>
              <a:r>
                <a:rPr lang="ko-KR" altLang="en-US" sz="1400" spc="-150" dirty="0" smtClean="0">
                  <a:latin typeface="+mn-ea"/>
                </a:rPr>
                <a:t>선거보도</a:t>
              </a:r>
              <a:endParaRPr lang="en-US" altLang="ko-KR" sz="1400" spc="-150" dirty="0" smtClean="0"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ko-KR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8. </a:t>
              </a:r>
              <a:r>
                <a:rPr kumimoji="0" lang="ko-KR" altLang="en-US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뉴스저작권</a:t>
              </a:r>
              <a:endParaRPr kumimoji="0" lang="en-US" altLang="ko-KR" sz="1400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en-US" altLang="ko-KR" sz="1400" spc="-150" dirty="0" smtClean="0">
                  <a:latin typeface="+mn-ea"/>
                </a:rPr>
                <a:t>9. </a:t>
              </a:r>
              <a:r>
                <a:rPr lang="ko-KR" altLang="en-US" sz="1400" spc="-150" dirty="0" smtClean="0">
                  <a:latin typeface="+mn-ea"/>
                </a:rPr>
                <a:t>탐사보도와 </a:t>
              </a:r>
              <a:r>
                <a:rPr lang="ko-KR" altLang="en-US" sz="1400" spc="-150" dirty="0" err="1" smtClean="0">
                  <a:latin typeface="+mn-ea"/>
                </a:rPr>
                <a:t>팩트</a:t>
              </a:r>
              <a:r>
                <a:rPr lang="ko-KR" altLang="en-US" sz="1400" spc="-150" dirty="0" smtClean="0">
                  <a:latin typeface="+mn-ea"/>
                </a:rPr>
                <a:t> 체크</a:t>
              </a:r>
              <a:endParaRPr lang="en-US" altLang="ko-KR" sz="1400" spc="-150" dirty="0" smtClean="0"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ko-KR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10.</a:t>
              </a:r>
              <a:r>
                <a:rPr kumimoji="0" lang="ko-KR" altLang="en-US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포토저널리즘</a:t>
              </a:r>
              <a:endParaRPr kumimoji="0" lang="en-US" altLang="ko-KR" sz="1400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en-US" altLang="ko-KR" sz="1400" spc="-150" dirty="0" smtClean="0">
                  <a:latin typeface="+mn-ea"/>
                </a:rPr>
                <a:t>11.</a:t>
              </a:r>
              <a:r>
                <a:rPr lang="ko-KR" altLang="en-US" sz="1400" spc="-150" dirty="0" smtClean="0">
                  <a:latin typeface="+mn-ea"/>
                </a:rPr>
                <a:t>현장 탐방보도</a:t>
              </a:r>
              <a:endParaRPr lang="en-US" altLang="ko-KR" sz="1400" spc="-150" dirty="0" smtClean="0">
                <a:latin typeface="+mn-ea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ko-KR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12.</a:t>
              </a:r>
              <a:r>
                <a:rPr kumimoji="0" lang="ko-KR" altLang="en-US" sz="1400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인터뷰 기사실무</a:t>
              </a: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857224" y="3214686"/>
              <a:ext cx="2143140" cy="3357586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0" name="모서리가 둥근 직사각형 29"/>
          <p:cNvSpPr/>
          <p:nvPr/>
        </p:nvSpPr>
        <p:spPr>
          <a:xfrm>
            <a:off x="1571604" y="3772890"/>
            <a:ext cx="3643338" cy="58480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spc="-150" dirty="0" smtClean="0">
                <a:solidFill>
                  <a:schemeClr val="bg1"/>
                </a:solidFill>
                <a:latin typeface="+mn-ea"/>
              </a:rPr>
              <a:t>언론법제 및 취재윤리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1571604" y="4572008"/>
            <a:ext cx="3643338" cy="58480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spc="-150" dirty="0" smtClean="0">
                <a:solidFill>
                  <a:schemeClr val="bg1"/>
                </a:solidFill>
                <a:latin typeface="+mn-ea"/>
              </a:rPr>
              <a:t>기사 쓰기 기초실무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3" name="그룹 76"/>
          <p:cNvGrpSpPr/>
          <p:nvPr/>
        </p:nvGrpSpPr>
        <p:grpSpPr>
          <a:xfrm>
            <a:off x="4200560" y="2285992"/>
            <a:ext cx="1800200" cy="1440160"/>
            <a:chOff x="4283968" y="1124744"/>
            <a:chExt cx="1296144" cy="936104"/>
          </a:xfrm>
        </p:grpSpPr>
        <p:sp>
          <p:nvSpPr>
            <p:cNvPr id="17" name="폭발 2 16"/>
            <p:cNvSpPr/>
            <p:nvPr/>
          </p:nvSpPr>
          <p:spPr>
            <a:xfrm rot="932299">
              <a:off x="4283968" y="1124744"/>
              <a:ext cx="1296144" cy="936104"/>
            </a:xfrm>
            <a:prstGeom prst="irregularSeal2">
              <a:avLst/>
            </a:prstGeom>
            <a:solidFill>
              <a:srgbClr val="FF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4452286" y="1444580"/>
              <a:ext cx="828000" cy="324000"/>
            </a:xfrm>
            <a:prstGeom prst="round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희망</a:t>
              </a:r>
              <a:endParaRPr lang="en-US" altLang="ko-KR" sz="2400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선택</a:t>
              </a:r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" name="그룹 29"/>
          <p:cNvGrpSpPr/>
          <p:nvPr/>
        </p:nvGrpSpPr>
        <p:grpSpPr>
          <a:xfrm>
            <a:off x="4143372" y="4643446"/>
            <a:ext cx="1785948" cy="1143008"/>
            <a:chOff x="3852494" y="2497696"/>
            <a:chExt cx="1011123" cy="614468"/>
          </a:xfrm>
          <a:solidFill>
            <a:schemeClr val="accent3">
              <a:lumMod val="50000"/>
            </a:schemeClr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0" name="구름 모양 설명선 19"/>
            <p:cNvSpPr/>
            <p:nvPr/>
          </p:nvSpPr>
          <p:spPr>
            <a:xfrm>
              <a:off x="3852494" y="2497696"/>
              <a:ext cx="1011123" cy="614468"/>
            </a:xfrm>
            <a:prstGeom prst="cloudCallout">
              <a:avLst/>
            </a:prstGeom>
            <a:solidFill>
              <a:srgbClr val="FF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892939" y="2706546"/>
              <a:ext cx="930234" cy="252000"/>
            </a:xfrm>
            <a:prstGeom prst="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400" spc="-150" dirty="0" smtClean="0">
                  <a:latin typeface="나눔고딕 ExtraBold" pitchFamily="50" charset="-127"/>
                  <a:ea typeface="나눔고딕 ExtraBold" pitchFamily="50" charset="-127"/>
                </a:rPr>
                <a:t>활동 포인트</a:t>
              </a:r>
              <a:endParaRPr lang="en-US" altLang="ko-KR" sz="2400" spc="-150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z="2400" spc="-150" dirty="0" smtClean="0">
                  <a:latin typeface="나눔고딕 ExtraBold" pitchFamily="50" charset="-127"/>
                  <a:ea typeface="나눔고딕 ExtraBold" pitchFamily="50" charset="-127"/>
                </a:rPr>
                <a:t>부여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2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16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725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25" grpId="0" animBg="1"/>
      <p:bldP spid="30" grpId="0" animBg="1"/>
      <p:bldP spid="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REC014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57224" y="571480"/>
            <a:ext cx="304800" cy="304800"/>
          </a:xfrm>
          <a:prstGeom prst="rect">
            <a:avLst/>
          </a:prstGeom>
        </p:spPr>
      </p:pic>
      <p:cxnSp>
        <p:nvCxnSpPr>
          <p:cNvPr id="9" name="직선 연결선 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13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>
          <a:xfrm>
            <a:off x="1500166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7" name="부제목 2"/>
          <p:cNvSpPr txBox="1">
            <a:spLocks/>
          </p:cNvSpPr>
          <p:nvPr/>
        </p:nvSpPr>
        <p:spPr>
          <a:xfrm>
            <a:off x="5072098" y="428604"/>
            <a:ext cx="371474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2000" b="1" i="1" dirty="0" err="1" smtClean="0">
                <a:latin typeface="나눔명조 ExtraBold" pitchFamily="18" charset="-127"/>
                <a:ea typeface="나눔명조 ExtraBold" pitchFamily="18" charset="-127"/>
              </a:rPr>
              <a:t>삼일미디</a:t>
            </a:r>
            <a:r>
              <a:rPr lang="ko-KR" altLang="en-US" sz="2000" b="1" i="1" dirty="0" err="1">
                <a:latin typeface="나눔명조 ExtraBold" pitchFamily="18" charset="-127"/>
                <a:ea typeface="나눔명조 ExtraBold" pitchFamily="18" charset="-127"/>
              </a:rPr>
              <a:t>어</a:t>
            </a:r>
            <a:r>
              <a:rPr lang="ko-KR" altLang="en-US" sz="2000" b="1" i="1" dirty="0"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lang="ko-KR" altLang="en-US" sz="2000" b="1" i="1" dirty="0" smtClean="0"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lang="en-US" altLang="ko-KR" sz="2000" b="1" i="1" dirty="0" smtClean="0">
                <a:latin typeface="나눔명조 ExtraBold" pitchFamily="18" charset="-127"/>
                <a:ea typeface="나눔명조 ExtraBold" pitchFamily="18" charset="-127"/>
              </a:rPr>
              <a:t>- </a:t>
            </a:r>
            <a:r>
              <a:rPr lang="ko-KR" altLang="en-US" sz="2000" b="1" i="1" dirty="0" smtClean="0">
                <a:latin typeface="나눔명조 ExtraBold" pitchFamily="18" charset="-127"/>
                <a:ea typeface="나눔명조 ExtraBold" pitchFamily="18" charset="-127"/>
              </a:rPr>
              <a:t>시민기자 교육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28596" y="1285860"/>
            <a:ext cx="8358246" cy="61200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나눔고딕 ExtraBold" pitchFamily="50" charset="-127"/>
                <a:ea typeface="나눔고딕 ExtraBold" pitchFamily="50" charset="-127"/>
              </a:rPr>
              <a:t>시민기자</a:t>
            </a:r>
            <a:r>
              <a:rPr lang="en-US" altLang="ko-KR" sz="36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3600" dirty="0" smtClean="0">
                <a:latin typeface="나눔고딕 ExtraBold" pitchFamily="50" charset="-127"/>
                <a:ea typeface="나눔고딕 ExtraBold" pitchFamily="50" charset="-127"/>
              </a:rPr>
              <a:t>교육 주요항목</a:t>
            </a:r>
            <a:endParaRPr lang="ko-KR" altLang="en-US" sz="36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026" name="Picture 2" descr="발음 듣기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60450" y="-423863"/>
            <a:ext cx="142875" cy="133350"/>
          </a:xfrm>
          <a:prstGeom prst="rect">
            <a:avLst/>
          </a:prstGeom>
          <a:noFill/>
        </p:spPr>
      </p:pic>
      <p:pic>
        <p:nvPicPr>
          <p:cNvPr id="19458" name="Picture 2" descr="발음 듣기">
            <a:hlinkClick r:id="rId7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1050" y="-52388"/>
            <a:ext cx="142875" cy="133351"/>
          </a:xfrm>
          <a:prstGeom prst="rect">
            <a:avLst/>
          </a:prstGeom>
          <a:noFill/>
        </p:spPr>
      </p:pic>
      <p:sp>
        <p:nvSpPr>
          <p:cNvPr id="31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17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25"/>
          <p:cNvGrpSpPr/>
          <p:nvPr/>
        </p:nvGrpSpPr>
        <p:grpSpPr>
          <a:xfrm>
            <a:off x="3500430" y="2285992"/>
            <a:ext cx="2286016" cy="1285884"/>
            <a:chOff x="2214546" y="5286388"/>
            <a:chExt cx="2286016" cy="714380"/>
          </a:xfrm>
          <a:solidFill>
            <a:srgbClr val="0070C0"/>
          </a:solidFill>
        </p:grpSpPr>
        <p:sp>
          <p:nvSpPr>
            <p:cNvPr id="23" name="구름 모양 설명선 22"/>
            <p:cNvSpPr/>
            <p:nvPr/>
          </p:nvSpPr>
          <p:spPr>
            <a:xfrm>
              <a:off x="2214546" y="5286388"/>
              <a:ext cx="2286016" cy="714380"/>
            </a:xfrm>
            <a:prstGeom prst="cloudCallout">
              <a:avLst/>
            </a:prstGeom>
            <a:solidFill>
              <a:srgbClr val="C0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 dirty="0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2290747" y="5361383"/>
              <a:ext cx="2133615" cy="5110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dirty="0" smtClean="0">
                  <a:latin typeface="나눔고딕 ExtraBold" pitchFamily="50" charset="-127"/>
                  <a:ea typeface="나눔고딕 ExtraBold" pitchFamily="50" charset="-127"/>
                </a:rPr>
                <a:t>언론과</a:t>
              </a:r>
              <a:endParaRPr lang="en-US" altLang="ko-KR" sz="3200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z="3200" dirty="0" smtClean="0">
                  <a:latin typeface="나눔고딕 ExtraBold" pitchFamily="50" charset="-127"/>
                  <a:ea typeface="나눔고딕 ExtraBold" pitchFamily="50" charset="-127"/>
                </a:rPr>
                <a:t>시민기자</a:t>
              </a:r>
              <a:endParaRPr lang="ko-KR" altLang="en-US" sz="32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" name="그룹 26"/>
          <p:cNvGrpSpPr/>
          <p:nvPr/>
        </p:nvGrpSpPr>
        <p:grpSpPr>
          <a:xfrm>
            <a:off x="1000100" y="3429000"/>
            <a:ext cx="2286016" cy="1285884"/>
            <a:chOff x="2214546" y="5286388"/>
            <a:chExt cx="2286016" cy="714380"/>
          </a:xfrm>
          <a:solidFill>
            <a:srgbClr val="0070C0"/>
          </a:solidFill>
        </p:grpSpPr>
        <p:sp>
          <p:nvSpPr>
            <p:cNvPr id="28" name="구름 모양 설명선 27"/>
            <p:cNvSpPr/>
            <p:nvPr/>
          </p:nvSpPr>
          <p:spPr>
            <a:xfrm>
              <a:off x="2214546" y="5286388"/>
              <a:ext cx="2286016" cy="714380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 dirty="0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2290747" y="5361383"/>
              <a:ext cx="2133615" cy="5110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dirty="0" err="1" smtClean="0">
                  <a:latin typeface="나눔고딕 ExtraBold" pitchFamily="50" charset="-127"/>
                  <a:ea typeface="나눔고딕 ExtraBold" pitchFamily="50" charset="-127"/>
                </a:rPr>
                <a:t>기사글</a:t>
              </a:r>
              <a:endParaRPr lang="en-US" altLang="ko-KR" sz="3200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z="3200" dirty="0" smtClean="0">
                  <a:latin typeface="나눔고딕 ExtraBold" pitchFamily="50" charset="-127"/>
                  <a:ea typeface="나눔고딕 ExtraBold" pitchFamily="50" charset="-127"/>
                </a:rPr>
                <a:t>구성요소</a:t>
              </a:r>
              <a:endParaRPr lang="ko-KR" altLang="en-US" sz="32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" name="그룹 32"/>
          <p:cNvGrpSpPr/>
          <p:nvPr/>
        </p:nvGrpSpPr>
        <p:grpSpPr>
          <a:xfrm>
            <a:off x="5857884" y="3571876"/>
            <a:ext cx="2286016" cy="1285884"/>
            <a:chOff x="2214546" y="5286388"/>
            <a:chExt cx="2286016" cy="714380"/>
          </a:xfrm>
          <a:solidFill>
            <a:srgbClr val="0070C0"/>
          </a:solidFill>
        </p:grpSpPr>
        <p:sp>
          <p:nvSpPr>
            <p:cNvPr id="34" name="구름 모양 설명선 33"/>
            <p:cNvSpPr/>
            <p:nvPr/>
          </p:nvSpPr>
          <p:spPr>
            <a:xfrm>
              <a:off x="2214546" y="5286388"/>
              <a:ext cx="2286016" cy="714380"/>
            </a:xfrm>
            <a:prstGeom prst="cloudCallou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 dirty="0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2290747" y="5361383"/>
              <a:ext cx="2133615" cy="5110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dirty="0" smtClean="0">
                  <a:latin typeface="나눔고딕 ExtraBold" pitchFamily="50" charset="-127"/>
                  <a:ea typeface="나눔고딕 ExtraBold" pitchFamily="50" charset="-127"/>
                </a:rPr>
                <a:t>기사작성</a:t>
              </a:r>
              <a:endParaRPr lang="en-US" altLang="ko-KR" sz="3200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z="3200" dirty="0" smtClean="0">
                  <a:latin typeface="나눔고딕 ExtraBold" pitchFamily="50" charset="-127"/>
                  <a:ea typeface="나눔고딕 ExtraBold" pitchFamily="50" charset="-127"/>
                </a:rPr>
                <a:t>연습</a:t>
              </a:r>
              <a:endParaRPr lang="ko-KR" altLang="en-US" sz="32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5" name="그룹 36"/>
          <p:cNvGrpSpPr/>
          <p:nvPr/>
        </p:nvGrpSpPr>
        <p:grpSpPr>
          <a:xfrm>
            <a:off x="3500430" y="4572008"/>
            <a:ext cx="2286016" cy="1285884"/>
            <a:chOff x="2214546" y="5286388"/>
            <a:chExt cx="2286016" cy="714380"/>
          </a:xfrm>
          <a:solidFill>
            <a:srgbClr val="0070C0"/>
          </a:solidFill>
        </p:grpSpPr>
        <p:sp>
          <p:nvSpPr>
            <p:cNvPr id="38" name="구름 모양 설명선 37"/>
            <p:cNvSpPr/>
            <p:nvPr/>
          </p:nvSpPr>
          <p:spPr>
            <a:xfrm>
              <a:off x="2214546" y="5286388"/>
              <a:ext cx="2286016" cy="714380"/>
            </a:xfrm>
            <a:prstGeom prst="cloudCallou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 dirty="0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290747" y="5361383"/>
              <a:ext cx="2133615" cy="5110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200" dirty="0" smtClean="0">
                  <a:latin typeface="나눔고딕 ExtraBold" pitchFamily="50" charset="-127"/>
                  <a:ea typeface="나눔고딕 ExtraBold" pitchFamily="50" charset="-127"/>
                </a:rPr>
                <a:t>취재방법</a:t>
              </a:r>
              <a:endParaRPr lang="ko-KR" altLang="en-US" sz="32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6556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REC019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57224" y="571480"/>
            <a:ext cx="304800" cy="304800"/>
          </a:xfrm>
          <a:prstGeom prst="rect">
            <a:avLst/>
          </a:prstGeom>
        </p:spPr>
      </p:pic>
      <p:sp>
        <p:nvSpPr>
          <p:cNvPr id="1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18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13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>
          <a:xfrm>
            <a:off x="1500166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7" name="부제목 2"/>
          <p:cNvSpPr txBox="1">
            <a:spLocks/>
          </p:cNvSpPr>
          <p:nvPr/>
        </p:nvSpPr>
        <p:spPr>
          <a:xfrm>
            <a:off x="5072098" y="428604"/>
            <a:ext cx="371474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2000" b="1" i="1" dirty="0" err="1" smtClean="0">
                <a:latin typeface="나눔명조 ExtraBold" pitchFamily="18" charset="-127"/>
                <a:ea typeface="나눔명조 ExtraBold" pitchFamily="18" charset="-127"/>
              </a:rPr>
              <a:t>삼일미디</a:t>
            </a:r>
            <a:r>
              <a:rPr lang="ko-KR" altLang="en-US" sz="2000" b="1" i="1" dirty="0" err="1">
                <a:latin typeface="나눔명조 ExtraBold" pitchFamily="18" charset="-127"/>
                <a:ea typeface="나눔명조 ExtraBold" pitchFamily="18" charset="-127"/>
              </a:rPr>
              <a:t>어</a:t>
            </a:r>
            <a:r>
              <a:rPr lang="ko-KR" altLang="en-US" sz="2000" b="1" i="1" dirty="0"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lang="ko-KR" altLang="en-US" sz="2000" b="1" i="1" dirty="0" smtClean="0"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lang="en-US" altLang="ko-KR" sz="2000" b="1" i="1" dirty="0" smtClean="0">
                <a:latin typeface="나눔명조 ExtraBold" pitchFamily="18" charset="-127"/>
                <a:ea typeface="나눔명조 ExtraBold" pitchFamily="18" charset="-127"/>
              </a:rPr>
              <a:t>- </a:t>
            </a:r>
            <a:r>
              <a:rPr lang="ko-KR" altLang="en-US" sz="2000" b="1" i="1" dirty="0" smtClean="0">
                <a:latin typeface="나눔명조 ExtraBold" pitchFamily="18" charset="-127"/>
                <a:ea typeface="나눔명조 ExtraBold" pitchFamily="18" charset="-127"/>
              </a:rPr>
              <a:t>시민기자 교육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28596" y="1285860"/>
            <a:ext cx="8358246" cy="61200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나눔고딕 ExtraBold" pitchFamily="50" charset="-127"/>
                <a:ea typeface="나눔고딕 ExtraBold" pitchFamily="50" charset="-127"/>
              </a:rPr>
              <a:t>취재분야별 기사작성 연습</a:t>
            </a:r>
            <a:endParaRPr lang="ko-KR" altLang="en-US" sz="36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53"/>
          <p:cNvGrpSpPr/>
          <p:nvPr/>
        </p:nvGrpSpPr>
        <p:grpSpPr>
          <a:xfrm>
            <a:off x="571472" y="2071678"/>
            <a:ext cx="4572032" cy="432000"/>
            <a:chOff x="571472" y="2197302"/>
            <a:chExt cx="4572032" cy="432000"/>
          </a:xfrm>
        </p:grpSpPr>
        <p:sp>
          <p:nvSpPr>
            <p:cNvPr id="30" name="직사각형 29"/>
            <p:cNvSpPr/>
            <p:nvPr/>
          </p:nvSpPr>
          <p:spPr>
            <a:xfrm>
              <a:off x="2714612" y="2214554"/>
              <a:ext cx="2428892" cy="369332"/>
            </a:xfrm>
            <a:prstGeom prst="rect">
              <a:avLst/>
            </a:prstGeom>
            <a:solidFill>
              <a:srgbClr val="7030A0"/>
            </a:solidFill>
          </p:spPr>
          <p:txBody>
            <a:bodyPr wrap="square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긴급 사고 </a:t>
              </a:r>
              <a:r>
                <a:rPr lang="en-US" altLang="ko-KR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/ </a:t>
              </a:r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긴급 사건 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8" name="모서리가 둥근 직사각형 37"/>
            <p:cNvSpPr/>
            <p:nvPr/>
          </p:nvSpPr>
          <p:spPr>
            <a:xfrm>
              <a:off x="571472" y="2197302"/>
              <a:ext cx="2000264" cy="432000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발생기사</a:t>
              </a:r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" name="그룹 54"/>
          <p:cNvGrpSpPr/>
          <p:nvPr/>
        </p:nvGrpSpPr>
        <p:grpSpPr>
          <a:xfrm>
            <a:off x="571472" y="2571744"/>
            <a:ext cx="4572032" cy="432000"/>
            <a:chOff x="571472" y="2782686"/>
            <a:chExt cx="4572032" cy="432000"/>
          </a:xfrm>
        </p:grpSpPr>
        <p:sp>
          <p:nvSpPr>
            <p:cNvPr id="39" name="직사각형 38"/>
            <p:cNvSpPr/>
            <p:nvPr/>
          </p:nvSpPr>
          <p:spPr>
            <a:xfrm>
              <a:off x="2714612" y="2799938"/>
              <a:ext cx="2428892" cy="369332"/>
            </a:xfrm>
            <a:prstGeom prst="rect">
              <a:avLst/>
            </a:prstGeom>
            <a:solidFill>
              <a:srgbClr val="7030A0"/>
            </a:solidFill>
          </p:spPr>
          <p:txBody>
            <a:bodyPr wrap="square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연설</a:t>
              </a:r>
              <a:r>
                <a:rPr lang="en-US" altLang="ko-KR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 / </a:t>
              </a:r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토론 </a:t>
              </a:r>
              <a:r>
                <a:rPr lang="en-US" altLang="ko-KR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/ </a:t>
              </a:r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검거 등 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0" name="모서리가 둥근 직사각형 39"/>
            <p:cNvSpPr/>
            <p:nvPr/>
          </p:nvSpPr>
          <p:spPr>
            <a:xfrm>
              <a:off x="571472" y="2782686"/>
              <a:ext cx="2000264" cy="432000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현장기사</a:t>
              </a:r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" name="그룹 56"/>
          <p:cNvGrpSpPr/>
          <p:nvPr/>
        </p:nvGrpSpPr>
        <p:grpSpPr>
          <a:xfrm>
            <a:off x="571472" y="3571876"/>
            <a:ext cx="4572032" cy="432000"/>
            <a:chOff x="571472" y="3929066"/>
            <a:chExt cx="4572032" cy="432000"/>
          </a:xfrm>
        </p:grpSpPr>
        <p:sp>
          <p:nvSpPr>
            <p:cNvPr id="43" name="직사각형 42"/>
            <p:cNvSpPr/>
            <p:nvPr/>
          </p:nvSpPr>
          <p:spPr>
            <a:xfrm>
              <a:off x="2714612" y="3946318"/>
              <a:ext cx="2428892" cy="369332"/>
            </a:xfrm>
            <a:prstGeom prst="rect">
              <a:avLst/>
            </a:prstGeom>
            <a:solidFill>
              <a:srgbClr val="7030A0"/>
            </a:solidFill>
          </p:spPr>
          <p:txBody>
            <a:bodyPr wrap="square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기획된 취재활동 등 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4" name="모서리가 둥근 직사각형 43"/>
            <p:cNvSpPr/>
            <p:nvPr/>
          </p:nvSpPr>
          <p:spPr>
            <a:xfrm>
              <a:off x="571472" y="3929066"/>
              <a:ext cx="2000264" cy="432000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기획기사</a:t>
              </a:r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5" name="그룹 55"/>
          <p:cNvGrpSpPr/>
          <p:nvPr/>
        </p:nvGrpSpPr>
        <p:grpSpPr>
          <a:xfrm>
            <a:off x="571472" y="3071810"/>
            <a:ext cx="8286808" cy="432000"/>
            <a:chOff x="571472" y="3354190"/>
            <a:chExt cx="8286808" cy="432000"/>
          </a:xfrm>
        </p:grpSpPr>
        <p:sp>
          <p:nvSpPr>
            <p:cNvPr id="41" name="직사각형 40"/>
            <p:cNvSpPr/>
            <p:nvPr/>
          </p:nvSpPr>
          <p:spPr>
            <a:xfrm>
              <a:off x="2714612" y="3371442"/>
              <a:ext cx="2428892" cy="369332"/>
            </a:xfrm>
            <a:prstGeom prst="rect">
              <a:avLst/>
            </a:prstGeom>
            <a:solidFill>
              <a:srgbClr val="7030A0"/>
            </a:solidFill>
          </p:spPr>
          <p:txBody>
            <a:bodyPr wrap="square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보도자료 인용 등 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571472" y="3354190"/>
              <a:ext cx="2000264" cy="432000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자료인용기사</a:t>
              </a:r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5214942" y="3366188"/>
              <a:ext cx="3643338" cy="369332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자료수집</a:t>
              </a:r>
              <a:r>
                <a:rPr lang="en-US" altLang="ko-KR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, </a:t>
              </a:r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비교검토</a:t>
              </a:r>
              <a:r>
                <a:rPr lang="en-US" altLang="ko-KR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, </a:t>
              </a:r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반박요청</a:t>
              </a:r>
              <a:r>
                <a:rPr lang="en-US" altLang="ko-KR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, </a:t>
              </a:r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수락 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1000100" y="4143380"/>
            <a:ext cx="1714512" cy="36933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사건 심층취재 </a:t>
            </a:r>
            <a:endParaRPr lang="ko-KR" altLang="en-US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000100" y="4572008"/>
            <a:ext cx="1714512" cy="36933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기획 인터뷰 </a:t>
            </a:r>
            <a:endParaRPr lang="ko-KR" altLang="en-US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6" name="그룹 57"/>
          <p:cNvGrpSpPr/>
          <p:nvPr/>
        </p:nvGrpSpPr>
        <p:grpSpPr>
          <a:xfrm>
            <a:off x="1000100" y="5000636"/>
            <a:ext cx="5572164" cy="381474"/>
            <a:chOff x="1000100" y="5417122"/>
            <a:chExt cx="5572164" cy="381474"/>
          </a:xfrm>
        </p:grpSpPr>
        <p:sp>
          <p:nvSpPr>
            <p:cNvPr id="48" name="직사각형 47"/>
            <p:cNvSpPr/>
            <p:nvPr/>
          </p:nvSpPr>
          <p:spPr>
            <a:xfrm>
              <a:off x="1000100" y="5417122"/>
              <a:ext cx="1714512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일상 생활 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2857488" y="5429264"/>
              <a:ext cx="3714776" cy="369332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일상 생활 </a:t>
              </a:r>
              <a:r>
                <a:rPr lang="en-US" altLang="ko-KR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/ </a:t>
              </a:r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라이프 워크 </a:t>
              </a:r>
              <a:r>
                <a:rPr lang="en-US" altLang="ko-KR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/ </a:t>
              </a:r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레포츠 등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7" name="그룹 58"/>
          <p:cNvGrpSpPr/>
          <p:nvPr/>
        </p:nvGrpSpPr>
        <p:grpSpPr>
          <a:xfrm>
            <a:off x="1000100" y="5429264"/>
            <a:ext cx="3500462" cy="381474"/>
            <a:chOff x="1000100" y="5905046"/>
            <a:chExt cx="3500462" cy="381474"/>
          </a:xfrm>
        </p:grpSpPr>
        <p:sp>
          <p:nvSpPr>
            <p:cNvPr id="50" name="직사각형 49"/>
            <p:cNvSpPr/>
            <p:nvPr/>
          </p:nvSpPr>
          <p:spPr>
            <a:xfrm>
              <a:off x="1000100" y="5905046"/>
              <a:ext cx="1714512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분석 탐구 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2857488" y="5917188"/>
              <a:ext cx="1643074" cy="369332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전문지식 필요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>
            <a:off x="1000100" y="5857892"/>
            <a:ext cx="1714512" cy="36933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탐방 </a:t>
            </a:r>
            <a:endParaRPr lang="ko-KR" altLang="en-US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5923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46" grpId="0" animBg="1"/>
      <p:bldP spid="47" grpId="0" animBg="1"/>
      <p:bldP spid="5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C020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85786" y="571480"/>
            <a:ext cx="304800" cy="304800"/>
          </a:xfrm>
          <a:prstGeom prst="rect">
            <a:avLst/>
          </a:prstGeom>
        </p:spPr>
      </p:pic>
      <p:sp>
        <p:nvSpPr>
          <p:cNvPr id="6146" name="AutoShape 2" descr="이토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148" name="AutoShape 4" descr="이토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8" name="그림 17" descr="평창강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45643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0" y="2285992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6600" b="1" cap="none" spc="-300" dirty="0" err="1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삼일정신</a:t>
            </a:r>
            <a:r>
              <a:rPr lang="ko-KR" altLang="en-US" sz="6600" b="1" cap="none" spc="-300" dirty="0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실천 사업</a:t>
            </a:r>
            <a:endParaRPr lang="ko-KR" altLang="en-US" sz="6600" b="1" cap="none" spc="-300" dirty="0">
              <a:ln w="28575">
                <a:solidFill>
                  <a:schemeClr val="bg1"/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19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0" y="3536864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6600" b="1" cap="none" spc="-300" dirty="0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소득협력 사업 </a:t>
            </a:r>
            <a:endParaRPr lang="ko-KR" altLang="en-US" sz="6600" b="1" cap="none" spc="-300" dirty="0">
              <a:ln w="28575">
                <a:solidFill>
                  <a:schemeClr val="bg1"/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0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REC02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1000100" y="642918"/>
            <a:ext cx="304800" cy="304800"/>
          </a:xfrm>
          <a:prstGeom prst="rect">
            <a:avLst/>
          </a:prstGeom>
        </p:spPr>
      </p:pic>
      <p:grpSp>
        <p:nvGrpSpPr>
          <p:cNvPr id="2" name="그룹 43"/>
          <p:cNvGrpSpPr/>
          <p:nvPr/>
        </p:nvGrpSpPr>
        <p:grpSpPr>
          <a:xfrm>
            <a:off x="285720" y="2428868"/>
            <a:ext cx="2143140" cy="2071702"/>
            <a:chOff x="285720" y="2428868"/>
            <a:chExt cx="2143140" cy="2071702"/>
          </a:xfrm>
        </p:grpSpPr>
        <p:sp>
          <p:nvSpPr>
            <p:cNvPr id="60" name="모서리가 둥근 직사각형 59"/>
            <p:cNvSpPr/>
            <p:nvPr/>
          </p:nvSpPr>
          <p:spPr>
            <a:xfrm>
              <a:off x="857224" y="2428868"/>
              <a:ext cx="1571636" cy="2071702"/>
            </a:xfrm>
            <a:prstGeom prst="round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400" b="1" spc="-150" dirty="0" smtClean="0">
                  <a:solidFill>
                    <a:srgbClr val="FF0000"/>
                  </a:solidFill>
                  <a:latin typeface="나눔고딕 ExtraBold" pitchFamily="50" charset="-127"/>
                  <a:ea typeface="나눔고딕 ExtraBold" pitchFamily="50" charset="-127"/>
                </a:rPr>
                <a:t>기념행사</a:t>
              </a:r>
              <a:r>
                <a:rPr lang="en-US" altLang="ko-KR" sz="2400" b="1" dirty="0" smtClean="0">
                  <a:solidFill>
                    <a:schemeClr val="tx1"/>
                  </a:solidFill>
                </a:rPr>
                <a:t>3.1</a:t>
              </a:r>
              <a:r>
                <a:rPr lang="en-US" altLang="ko-KR" sz="2400" b="1" spc="-3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2400" b="1" dirty="0" smtClean="0">
                  <a:solidFill>
                    <a:schemeClr val="tx1"/>
                  </a:solidFill>
                </a:rPr>
                <a:t>절</a:t>
              </a:r>
              <a:endParaRPr lang="en-US" altLang="ko-KR" sz="2400" b="1" spc="-3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</a:rPr>
                <a:t>광복절</a:t>
              </a:r>
              <a:endParaRPr lang="en-US" altLang="ko-KR" sz="2400" b="1" spc="-3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</a:rPr>
                <a:t>개천절</a:t>
              </a:r>
              <a:endParaRPr lang="en-US" altLang="ko-KR" sz="2400" b="1" spc="-3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</a:rPr>
                <a:t>유공자</a:t>
              </a:r>
              <a:endParaRPr lang="en-US" altLang="ko-KR" sz="2400" b="1" spc="-3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285720" y="4143380"/>
              <a:ext cx="928694" cy="28575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smtClean="0">
                  <a:latin typeface="나눔고딕 ExtraBold" pitchFamily="50" charset="-127"/>
                  <a:ea typeface="나눔고딕 ExtraBold" pitchFamily="50" charset="-127"/>
                </a:rPr>
                <a:t>역사인식</a:t>
              </a:r>
              <a:endParaRPr lang="ko-KR" altLang="en-US" sz="16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99" name="모서리가 둥근 직사각형 98"/>
          <p:cNvSpPr/>
          <p:nvPr/>
        </p:nvSpPr>
        <p:spPr>
          <a:xfrm>
            <a:off x="5611044" y="2143116"/>
            <a:ext cx="2890046" cy="6840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spc="-300" dirty="0" smtClean="0">
                <a:solidFill>
                  <a:schemeClr val="tx1"/>
                </a:solidFill>
              </a:rPr>
              <a:t>(</a:t>
            </a:r>
            <a:r>
              <a:rPr lang="ko-KR" altLang="en-US" sz="3200" b="1" spc="-300" dirty="0" smtClean="0">
                <a:solidFill>
                  <a:schemeClr val="tx1"/>
                </a:solidFill>
              </a:rPr>
              <a:t>행</a:t>
            </a:r>
            <a:r>
              <a:rPr lang="en-US" altLang="ko-KR" sz="3200" b="1" spc="-300" dirty="0" smtClean="0">
                <a:solidFill>
                  <a:schemeClr val="tx1"/>
                </a:solidFill>
              </a:rPr>
              <a:t>)</a:t>
            </a:r>
            <a:r>
              <a:rPr lang="ko-KR" altLang="en-US" sz="3200" b="1" spc="-300" dirty="0" smtClean="0">
                <a:solidFill>
                  <a:schemeClr val="tx1"/>
                </a:solidFill>
              </a:rPr>
              <a:t>복되게 살자</a:t>
            </a:r>
            <a:endParaRPr lang="ko-KR" altLang="en-US" sz="3200" b="1" spc="-300" dirty="0">
              <a:solidFill>
                <a:schemeClr val="tx1"/>
              </a:solidFill>
            </a:endParaRPr>
          </a:p>
        </p:txBody>
      </p:sp>
      <p:sp>
        <p:nvSpPr>
          <p:cNvPr id="81" name="모서리가 둥근 직사각형 80"/>
          <p:cNvSpPr/>
          <p:nvPr/>
        </p:nvSpPr>
        <p:spPr>
          <a:xfrm>
            <a:off x="2714612" y="2136730"/>
            <a:ext cx="2714644" cy="6840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spc="-300" smtClean="0">
                <a:solidFill>
                  <a:schemeClr val="tx1"/>
                </a:solidFill>
              </a:rPr>
              <a:t>평등하게 살자</a:t>
            </a:r>
            <a:endParaRPr lang="ko-KR" altLang="en-US" sz="3200" b="1" spc="-300" dirty="0">
              <a:solidFill>
                <a:schemeClr val="tx1"/>
              </a:solidFill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2500298" y="1285860"/>
            <a:ext cx="6286544" cy="92869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 err="1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삼일정신</a:t>
            </a:r>
            <a:r>
              <a:rPr lang="ko-KR" altLang="en-US" sz="4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 준비</a:t>
            </a:r>
            <a:r>
              <a:rPr lang="en-US" altLang="ko-KR" sz="4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&amp;</a:t>
            </a:r>
            <a:r>
              <a:rPr lang="ko-KR" altLang="en-US" sz="4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실천 계획</a:t>
            </a:r>
            <a:endParaRPr lang="ko-KR" altLang="en-US" sz="4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74" name="직선 연결선 7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그림 74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7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시민기자</a:t>
            </a:r>
            <a:r>
              <a:rPr kumimoji="0" lang="ko-KR" altLang="en-US" sz="2000" b="1" i="1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회원들의 참여독려정책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714348" y="1285860"/>
            <a:ext cx="1643074" cy="432000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건강한 삶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714348" y="1785926"/>
            <a:ext cx="1643074" cy="432000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즐거운 </a:t>
            </a:r>
            <a:r>
              <a:rPr lang="ko-KR" altLang="en-US" sz="2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삶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3" name="그룹 44"/>
          <p:cNvGrpSpPr/>
          <p:nvPr/>
        </p:nvGrpSpPr>
        <p:grpSpPr>
          <a:xfrm>
            <a:off x="2214546" y="3071810"/>
            <a:ext cx="2143140" cy="1428760"/>
            <a:chOff x="2214546" y="3071810"/>
            <a:chExt cx="2143140" cy="1428760"/>
          </a:xfrm>
        </p:grpSpPr>
        <p:grpSp>
          <p:nvGrpSpPr>
            <p:cNvPr id="4" name="그룹 37"/>
            <p:cNvGrpSpPr/>
            <p:nvPr/>
          </p:nvGrpSpPr>
          <p:grpSpPr>
            <a:xfrm>
              <a:off x="2214546" y="3071810"/>
              <a:ext cx="2071702" cy="1428760"/>
              <a:chOff x="1071570" y="1643050"/>
              <a:chExt cx="2071702" cy="714380"/>
            </a:xfrm>
          </p:grpSpPr>
          <p:sp>
            <p:nvSpPr>
              <p:cNvPr id="70" name="구름 모양 설명선 69"/>
              <p:cNvSpPr/>
              <p:nvPr/>
            </p:nvSpPr>
            <p:spPr>
              <a:xfrm>
                <a:off x="1143008" y="1643050"/>
                <a:ext cx="2000264" cy="714380"/>
              </a:xfrm>
              <a:prstGeom prst="cloudCallout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78" name="직사각형 77"/>
              <p:cNvSpPr/>
              <p:nvPr/>
            </p:nvSpPr>
            <p:spPr>
              <a:xfrm>
                <a:off x="1071570" y="1714488"/>
                <a:ext cx="2000264" cy="4770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가정</a:t>
                </a:r>
                <a:r>
                  <a:rPr lang="en-US" altLang="ko-KR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 </a:t>
                </a:r>
              </a:p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직장</a:t>
                </a:r>
                <a:r>
                  <a:rPr lang="en-US" altLang="ko-KR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, </a:t>
                </a:r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학교</a:t>
                </a:r>
              </a:p>
            </p:txBody>
          </p:sp>
        </p:grpSp>
        <p:sp>
          <p:nvSpPr>
            <p:cNvPr id="34" name="모서리가 둥근 직사각형 33"/>
            <p:cNvSpPr/>
            <p:nvPr/>
          </p:nvSpPr>
          <p:spPr>
            <a:xfrm>
              <a:off x="3286116" y="4143380"/>
              <a:ext cx="1071570" cy="28575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smtClean="0">
                  <a:latin typeface="나눔고딕 ExtraBold" pitchFamily="50" charset="-127"/>
                  <a:ea typeface="나눔고딕 ExtraBold" pitchFamily="50" charset="-127"/>
                </a:rPr>
                <a:t>홍보교육</a:t>
              </a:r>
              <a:endParaRPr lang="ko-KR" altLang="en-US" sz="16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5" name="그룹 45"/>
          <p:cNvGrpSpPr/>
          <p:nvPr/>
        </p:nvGrpSpPr>
        <p:grpSpPr>
          <a:xfrm>
            <a:off x="4357686" y="3071810"/>
            <a:ext cx="2286016" cy="1357322"/>
            <a:chOff x="4357686" y="3071810"/>
            <a:chExt cx="2286016" cy="1357322"/>
          </a:xfrm>
        </p:grpSpPr>
        <p:grpSp>
          <p:nvGrpSpPr>
            <p:cNvPr id="6" name="그룹 37"/>
            <p:cNvGrpSpPr/>
            <p:nvPr/>
          </p:nvGrpSpPr>
          <p:grpSpPr>
            <a:xfrm>
              <a:off x="4357686" y="3071810"/>
              <a:ext cx="2286016" cy="1357322"/>
              <a:chOff x="928694" y="1643050"/>
              <a:chExt cx="2286016" cy="678661"/>
            </a:xfrm>
          </p:grpSpPr>
          <p:sp>
            <p:nvSpPr>
              <p:cNvPr id="80" name="구름 모양 설명선 79"/>
              <p:cNvSpPr/>
              <p:nvPr/>
            </p:nvSpPr>
            <p:spPr>
              <a:xfrm>
                <a:off x="928694" y="1643050"/>
                <a:ext cx="2286016" cy="678661"/>
              </a:xfrm>
              <a:prstGeom prst="cloudCallout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2" name="직사각형 81"/>
              <p:cNvSpPr/>
              <p:nvPr/>
            </p:nvSpPr>
            <p:spPr>
              <a:xfrm>
                <a:off x="1013202" y="1714488"/>
                <a:ext cx="2000264" cy="4770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국내외</a:t>
                </a:r>
                <a:endParaRPr lang="en-US" altLang="ko-KR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유적지 탐방</a:t>
                </a:r>
              </a:p>
            </p:txBody>
          </p:sp>
        </p:grpSp>
        <p:sp>
          <p:nvSpPr>
            <p:cNvPr id="35" name="모서리가 둥근 직사각형 34"/>
            <p:cNvSpPr/>
            <p:nvPr/>
          </p:nvSpPr>
          <p:spPr>
            <a:xfrm>
              <a:off x="5429256" y="4143380"/>
              <a:ext cx="1071570" cy="28575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smtClean="0">
                  <a:latin typeface="나눔고딕 ExtraBold" pitchFamily="50" charset="-127"/>
                  <a:ea typeface="나눔고딕 ExtraBold" pitchFamily="50" charset="-127"/>
                </a:rPr>
                <a:t>체험학습</a:t>
              </a:r>
              <a:endParaRPr lang="ko-KR" altLang="en-US" sz="16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7" name="그룹 46"/>
          <p:cNvGrpSpPr/>
          <p:nvPr/>
        </p:nvGrpSpPr>
        <p:grpSpPr>
          <a:xfrm>
            <a:off x="6643702" y="3084880"/>
            <a:ext cx="2019720" cy="1357322"/>
            <a:chOff x="6643702" y="3084880"/>
            <a:chExt cx="2019720" cy="1357322"/>
          </a:xfrm>
        </p:grpSpPr>
        <p:grpSp>
          <p:nvGrpSpPr>
            <p:cNvPr id="8" name="그룹 37"/>
            <p:cNvGrpSpPr/>
            <p:nvPr/>
          </p:nvGrpSpPr>
          <p:grpSpPr>
            <a:xfrm>
              <a:off x="6643702" y="3084880"/>
              <a:ext cx="2019720" cy="1357322"/>
              <a:chOff x="1052114" y="1643050"/>
              <a:chExt cx="2019720" cy="678661"/>
            </a:xfrm>
          </p:grpSpPr>
          <p:sp>
            <p:nvSpPr>
              <p:cNvPr id="84" name="구름 모양 설명선 83"/>
              <p:cNvSpPr/>
              <p:nvPr/>
            </p:nvSpPr>
            <p:spPr>
              <a:xfrm>
                <a:off x="1143008" y="1643050"/>
                <a:ext cx="1928826" cy="678661"/>
              </a:xfrm>
              <a:prstGeom prst="cloudCallout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5" name="직사각형 84"/>
              <p:cNvSpPr/>
              <p:nvPr/>
            </p:nvSpPr>
            <p:spPr>
              <a:xfrm>
                <a:off x="1052114" y="1714488"/>
                <a:ext cx="2000264" cy="4770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크로스</a:t>
                </a:r>
                <a:endParaRPr lang="en-US" altLang="ko-KR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탐방 취재</a:t>
                </a:r>
              </a:p>
            </p:txBody>
          </p:sp>
        </p:grpSp>
        <p:sp>
          <p:nvSpPr>
            <p:cNvPr id="36" name="모서리가 둥근 직사각형 35"/>
            <p:cNvSpPr/>
            <p:nvPr/>
          </p:nvSpPr>
          <p:spPr>
            <a:xfrm>
              <a:off x="7572396" y="4143380"/>
              <a:ext cx="1071570" cy="28575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smtClean="0">
                  <a:latin typeface="나눔고딕 ExtraBold" pitchFamily="50" charset="-127"/>
                  <a:ea typeface="나눔고딕 ExtraBold" pitchFamily="50" charset="-127"/>
                </a:rPr>
                <a:t>친목연수</a:t>
              </a:r>
              <a:endParaRPr lang="ko-KR" altLang="en-US" sz="16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9" name="그룹 47"/>
          <p:cNvGrpSpPr/>
          <p:nvPr/>
        </p:nvGrpSpPr>
        <p:grpSpPr>
          <a:xfrm>
            <a:off x="642910" y="4714884"/>
            <a:ext cx="2071702" cy="1428760"/>
            <a:chOff x="642910" y="4714884"/>
            <a:chExt cx="2071702" cy="1428760"/>
          </a:xfrm>
        </p:grpSpPr>
        <p:grpSp>
          <p:nvGrpSpPr>
            <p:cNvPr id="10" name="그룹 37"/>
            <p:cNvGrpSpPr/>
            <p:nvPr/>
          </p:nvGrpSpPr>
          <p:grpSpPr>
            <a:xfrm>
              <a:off x="642910" y="4714884"/>
              <a:ext cx="2019720" cy="1357322"/>
              <a:chOff x="1052114" y="1643050"/>
              <a:chExt cx="2019720" cy="678661"/>
            </a:xfrm>
          </p:grpSpPr>
          <p:sp>
            <p:nvSpPr>
              <p:cNvPr id="87" name="구름 모양 설명선 86"/>
              <p:cNvSpPr/>
              <p:nvPr/>
            </p:nvSpPr>
            <p:spPr>
              <a:xfrm>
                <a:off x="1143008" y="1643050"/>
                <a:ext cx="1928826" cy="678661"/>
              </a:xfrm>
              <a:prstGeom prst="cloudCallout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8" name="직사각형 87"/>
              <p:cNvSpPr/>
              <p:nvPr/>
            </p:nvSpPr>
            <p:spPr>
              <a:xfrm>
                <a:off x="1052114" y="1763128"/>
                <a:ext cx="2000264" cy="4770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클럽회원 </a:t>
                </a:r>
                <a:endParaRPr lang="en-US" altLang="ko-KR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활동</a:t>
                </a:r>
              </a:p>
            </p:txBody>
          </p:sp>
        </p:grpSp>
        <p:sp>
          <p:nvSpPr>
            <p:cNvPr id="37" name="모서리가 둥근 직사각형 36"/>
            <p:cNvSpPr/>
            <p:nvPr/>
          </p:nvSpPr>
          <p:spPr>
            <a:xfrm>
              <a:off x="1643042" y="5857892"/>
              <a:ext cx="1071570" cy="28575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smtClean="0">
                  <a:latin typeface="나눔고딕 ExtraBold" pitchFamily="50" charset="-127"/>
                  <a:ea typeface="나눔고딕 ExtraBold" pitchFamily="50" charset="-127"/>
                </a:rPr>
                <a:t>단합교육</a:t>
              </a:r>
              <a:endParaRPr lang="ko-KR" altLang="en-US" sz="16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1" name="그룹 48"/>
          <p:cNvGrpSpPr/>
          <p:nvPr/>
        </p:nvGrpSpPr>
        <p:grpSpPr>
          <a:xfrm>
            <a:off x="2643174" y="4857760"/>
            <a:ext cx="2000264" cy="1285884"/>
            <a:chOff x="2643174" y="4857760"/>
            <a:chExt cx="2000264" cy="1285884"/>
          </a:xfrm>
        </p:grpSpPr>
        <p:grpSp>
          <p:nvGrpSpPr>
            <p:cNvPr id="12" name="그룹 37"/>
            <p:cNvGrpSpPr/>
            <p:nvPr/>
          </p:nvGrpSpPr>
          <p:grpSpPr>
            <a:xfrm>
              <a:off x="2643174" y="4857760"/>
              <a:ext cx="2000264" cy="1000132"/>
              <a:chOff x="1052114" y="1643050"/>
              <a:chExt cx="2000264" cy="500066"/>
            </a:xfrm>
          </p:grpSpPr>
          <p:sp>
            <p:nvSpPr>
              <p:cNvPr id="90" name="구름 모양 설명선 89"/>
              <p:cNvSpPr/>
              <p:nvPr/>
            </p:nvSpPr>
            <p:spPr>
              <a:xfrm>
                <a:off x="1194990" y="1643050"/>
                <a:ext cx="1714512" cy="500066"/>
              </a:xfrm>
              <a:prstGeom prst="cloudCallout">
                <a:avLst/>
              </a:prstGeom>
              <a:solidFill>
                <a:srgbClr val="7030A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1" name="직사각형 90"/>
              <p:cNvSpPr/>
              <p:nvPr/>
            </p:nvSpPr>
            <p:spPr>
              <a:xfrm>
                <a:off x="1052114" y="1763128"/>
                <a:ext cx="2000264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광고사업</a:t>
                </a:r>
              </a:p>
            </p:txBody>
          </p:sp>
        </p:grpSp>
        <p:sp>
          <p:nvSpPr>
            <p:cNvPr id="38" name="모서리가 둥근 직사각형 37"/>
            <p:cNvSpPr/>
            <p:nvPr/>
          </p:nvSpPr>
          <p:spPr>
            <a:xfrm>
              <a:off x="3500430" y="5857892"/>
              <a:ext cx="1071570" cy="28575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smtClean="0">
                  <a:latin typeface="나눔고딕 ExtraBold" pitchFamily="50" charset="-127"/>
                  <a:ea typeface="나눔고딕 ExtraBold" pitchFamily="50" charset="-127"/>
                </a:rPr>
                <a:t>회원확장</a:t>
              </a:r>
              <a:endParaRPr lang="ko-KR" altLang="en-US" sz="16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3" name="그룹 49"/>
          <p:cNvGrpSpPr/>
          <p:nvPr/>
        </p:nvGrpSpPr>
        <p:grpSpPr>
          <a:xfrm>
            <a:off x="4429124" y="4857760"/>
            <a:ext cx="2000264" cy="1285884"/>
            <a:chOff x="4429124" y="4857760"/>
            <a:chExt cx="2000264" cy="1285884"/>
          </a:xfrm>
        </p:grpSpPr>
        <p:grpSp>
          <p:nvGrpSpPr>
            <p:cNvPr id="14" name="그룹 37"/>
            <p:cNvGrpSpPr/>
            <p:nvPr/>
          </p:nvGrpSpPr>
          <p:grpSpPr>
            <a:xfrm>
              <a:off x="4429124" y="4857760"/>
              <a:ext cx="2000264" cy="1000132"/>
              <a:chOff x="1052114" y="1643050"/>
              <a:chExt cx="2000264" cy="500066"/>
            </a:xfrm>
          </p:grpSpPr>
          <p:sp>
            <p:nvSpPr>
              <p:cNvPr id="93" name="구름 모양 설명선 92"/>
              <p:cNvSpPr/>
              <p:nvPr/>
            </p:nvSpPr>
            <p:spPr>
              <a:xfrm>
                <a:off x="1194990" y="1643050"/>
                <a:ext cx="1714512" cy="500066"/>
              </a:xfrm>
              <a:prstGeom prst="cloudCallout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4" name="직사각형 93"/>
              <p:cNvSpPr/>
              <p:nvPr/>
            </p:nvSpPr>
            <p:spPr>
              <a:xfrm>
                <a:off x="1052114" y="1763128"/>
                <a:ext cx="2000264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재능기부</a:t>
                </a:r>
              </a:p>
            </p:txBody>
          </p:sp>
        </p:grpSp>
        <p:sp>
          <p:nvSpPr>
            <p:cNvPr id="39" name="모서리가 둥근 직사각형 38"/>
            <p:cNvSpPr/>
            <p:nvPr/>
          </p:nvSpPr>
          <p:spPr>
            <a:xfrm>
              <a:off x="5286380" y="5857892"/>
              <a:ext cx="1071570" cy="28575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smtClean="0">
                  <a:latin typeface="나눔고딕 ExtraBold" pitchFamily="50" charset="-127"/>
                  <a:ea typeface="나눔고딕 ExtraBold" pitchFamily="50" charset="-127"/>
                </a:rPr>
                <a:t>운영발전</a:t>
              </a:r>
              <a:endParaRPr lang="ko-KR" altLang="en-US" sz="16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5" name="그룹 50"/>
          <p:cNvGrpSpPr/>
          <p:nvPr/>
        </p:nvGrpSpPr>
        <p:grpSpPr>
          <a:xfrm>
            <a:off x="6143636" y="4572008"/>
            <a:ext cx="2643206" cy="1571636"/>
            <a:chOff x="6143636" y="4572008"/>
            <a:chExt cx="2643206" cy="1571636"/>
          </a:xfrm>
        </p:grpSpPr>
        <p:grpSp>
          <p:nvGrpSpPr>
            <p:cNvPr id="16" name="그룹 37"/>
            <p:cNvGrpSpPr/>
            <p:nvPr/>
          </p:nvGrpSpPr>
          <p:grpSpPr>
            <a:xfrm>
              <a:off x="6143636" y="4572008"/>
              <a:ext cx="2643206" cy="1500198"/>
              <a:chOff x="1052114" y="1643050"/>
              <a:chExt cx="2000264" cy="571504"/>
            </a:xfrm>
          </p:grpSpPr>
          <p:sp>
            <p:nvSpPr>
              <p:cNvPr id="96" name="구름 모양 설명선 95"/>
              <p:cNvSpPr/>
              <p:nvPr/>
            </p:nvSpPr>
            <p:spPr>
              <a:xfrm>
                <a:off x="1194990" y="1643050"/>
                <a:ext cx="1785950" cy="571504"/>
              </a:xfrm>
              <a:prstGeom prst="cloudCallout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7" name="직사각형 96"/>
              <p:cNvSpPr/>
              <p:nvPr/>
            </p:nvSpPr>
            <p:spPr>
              <a:xfrm>
                <a:off x="1052114" y="1781658"/>
                <a:ext cx="2000264" cy="3539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40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경조사</a:t>
                </a:r>
              </a:p>
            </p:txBody>
          </p:sp>
        </p:grpSp>
        <p:sp>
          <p:nvSpPr>
            <p:cNvPr id="40" name="모서리가 둥근 직사각형 39"/>
            <p:cNvSpPr/>
            <p:nvPr/>
          </p:nvSpPr>
          <p:spPr>
            <a:xfrm>
              <a:off x="7358082" y="5857892"/>
              <a:ext cx="1071570" cy="28575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spc="-150" dirty="0" smtClean="0">
                  <a:latin typeface="나눔고딕 ExtraBold" pitchFamily="50" charset="-127"/>
                  <a:ea typeface="나눔고딕 ExtraBold" pitchFamily="50" charset="-127"/>
                </a:rPr>
                <a:t>회원예우</a:t>
              </a:r>
              <a:endParaRPr lang="ko-KR" altLang="en-US" sz="16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2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20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58898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REC02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785786" y="571480"/>
            <a:ext cx="304800" cy="304800"/>
          </a:xfrm>
          <a:prstGeom prst="rect">
            <a:avLst/>
          </a:prstGeom>
        </p:spPr>
      </p:pic>
      <p:sp>
        <p:nvSpPr>
          <p:cNvPr id="7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74" name="직선 연결선 7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그림 74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7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시민기자</a:t>
            </a:r>
            <a:r>
              <a:rPr kumimoji="0" lang="ko-KR" altLang="en-US" sz="2000" b="1" i="1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회원들의 참여독려정책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81" name="모서리가 둥근 직사각형 80"/>
          <p:cNvSpPr/>
          <p:nvPr/>
        </p:nvSpPr>
        <p:spPr>
          <a:xfrm>
            <a:off x="500034" y="1285860"/>
            <a:ext cx="8143932" cy="8280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b="1" spc="-300" dirty="0" err="1" smtClean="0">
                <a:solidFill>
                  <a:schemeClr val="tx1"/>
                </a:solidFill>
              </a:rPr>
              <a:t>삼일정신</a:t>
            </a:r>
            <a:r>
              <a:rPr lang="ko-KR" altLang="en-US" sz="4400" b="1" spc="-300" dirty="0" smtClean="0">
                <a:solidFill>
                  <a:schemeClr val="tx1"/>
                </a:solidFill>
              </a:rPr>
              <a:t> 실천사업과 소득사업</a:t>
            </a:r>
            <a:endParaRPr lang="ko-KR" altLang="en-US" sz="4400" b="1" spc="-300" dirty="0">
              <a:solidFill>
                <a:schemeClr val="tx1"/>
              </a:solidFill>
            </a:endParaRPr>
          </a:p>
        </p:txBody>
      </p:sp>
      <p:sp>
        <p:nvSpPr>
          <p:cNvPr id="7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21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110"/>
          <p:cNvGrpSpPr/>
          <p:nvPr/>
        </p:nvGrpSpPr>
        <p:grpSpPr>
          <a:xfrm>
            <a:off x="1785918" y="5004008"/>
            <a:ext cx="2857520" cy="1568264"/>
            <a:chOff x="1785918" y="5004008"/>
            <a:chExt cx="2857520" cy="1568264"/>
          </a:xfrm>
        </p:grpSpPr>
        <p:sp>
          <p:nvSpPr>
            <p:cNvPr id="108" name="직사각형 107"/>
            <p:cNvSpPr/>
            <p:nvPr/>
          </p:nvSpPr>
          <p:spPr>
            <a:xfrm>
              <a:off x="2428860" y="5143512"/>
              <a:ext cx="2214578" cy="142876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모서리가 둥근 직사각형 93"/>
            <p:cNvSpPr/>
            <p:nvPr/>
          </p:nvSpPr>
          <p:spPr>
            <a:xfrm>
              <a:off x="1785918" y="5004008"/>
              <a:ext cx="1071570" cy="432000"/>
            </a:xfrm>
            <a:prstGeom prst="roundRect">
              <a:avLst/>
            </a:prstGeom>
            <a:solidFill>
              <a:srgbClr val="00206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</a:rPr>
                <a:t>명예직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98" name="모서리가 둥근 직사각형 97"/>
            <p:cNvSpPr/>
            <p:nvPr/>
          </p:nvSpPr>
          <p:spPr>
            <a:xfrm>
              <a:off x="3000364" y="5004008"/>
              <a:ext cx="1500198" cy="324000"/>
            </a:xfrm>
            <a:prstGeom prst="roundRect">
              <a:avLst/>
            </a:prstGeom>
            <a:solidFill>
              <a:srgbClr val="0070C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bg1"/>
                  </a:solidFill>
                </a:rPr>
                <a:t>지부장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00" name="모서리가 둥근 직사각형 99"/>
            <p:cNvSpPr/>
            <p:nvPr/>
          </p:nvSpPr>
          <p:spPr>
            <a:xfrm>
              <a:off x="3000364" y="5367554"/>
              <a:ext cx="1500198" cy="324000"/>
            </a:xfrm>
            <a:prstGeom prst="roundRect">
              <a:avLst/>
            </a:prstGeom>
            <a:solidFill>
              <a:srgbClr val="0070C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smtClean="0">
                  <a:solidFill>
                    <a:schemeClr val="bg1"/>
                  </a:solidFill>
                </a:rPr>
                <a:t>지회장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01" name="모서리가 둥근 직사각형 100"/>
            <p:cNvSpPr/>
            <p:nvPr/>
          </p:nvSpPr>
          <p:spPr>
            <a:xfrm>
              <a:off x="3000364" y="5734472"/>
              <a:ext cx="1500198" cy="324000"/>
            </a:xfrm>
            <a:prstGeom prst="roundRect">
              <a:avLst/>
            </a:prstGeom>
            <a:solidFill>
              <a:srgbClr val="0070C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smtClean="0">
                  <a:solidFill>
                    <a:schemeClr val="bg1"/>
                  </a:solidFill>
                </a:rPr>
                <a:t>동회장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02" name="모서리가 둥근 직사각형 101"/>
            <p:cNvSpPr/>
            <p:nvPr/>
          </p:nvSpPr>
          <p:spPr>
            <a:xfrm>
              <a:off x="3000364" y="6111118"/>
              <a:ext cx="1500198" cy="324000"/>
            </a:xfrm>
            <a:prstGeom prst="roundRect">
              <a:avLst/>
            </a:prstGeom>
            <a:solidFill>
              <a:srgbClr val="0070C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solidFill>
                    <a:schemeClr val="bg1"/>
                  </a:solidFill>
                </a:rPr>
                <a:t>일반회원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그룹 108"/>
          <p:cNvGrpSpPr/>
          <p:nvPr/>
        </p:nvGrpSpPr>
        <p:grpSpPr>
          <a:xfrm>
            <a:off x="551718" y="2334632"/>
            <a:ext cx="7949372" cy="1074942"/>
            <a:chOff x="551718" y="2334632"/>
            <a:chExt cx="7949372" cy="1074942"/>
          </a:xfrm>
        </p:grpSpPr>
        <p:sp>
          <p:nvSpPr>
            <p:cNvPr id="78" name="모서리가 둥근 직사각형 77"/>
            <p:cNvSpPr/>
            <p:nvPr/>
          </p:nvSpPr>
          <p:spPr>
            <a:xfrm>
              <a:off x="1058170" y="2337974"/>
              <a:ext cx="3714776" cy="540000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32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3200" dirty="0" err="1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삼일정신</a:t>
              </a:r>
              <a:r>
                <a:rPr lang="ko-KR" altLang="en-US" sz="32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 실천 사업</a:t>
              </a:r>
              <a:endParaRPr lang="ko-KR" altLang="en-US" sz="32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3" name="모서리가 둥근 직사각형 82"/>
            <p:cNvSpPr/>
            <p:nvPr/>
          </p:nvSpPr>
          <p:spPr>
            <a:xfrm>
              <a:off x="4643438" y="2409412"/>
              <a:ext cx="3857652" cy="432000"/>
            </a:xfrm>
            <a:prstGeom prst="roundRect">
              <a:avLst/>
            </a:prstGeom>
            <a:solidFill>
              <a:srgbClr val="C0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</a:rPr>
                <a:t>모든 회원에게 동일하게 적용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90" name="모서리가 둥근 직사각형 89"/>
            <p:cNvSpPr/>
            <p:nvPr/>
          </p:nvSpPr>
          <p:spPr>
            <a:xfrm>
              <a:off x="1785918" y="2977574"/>
              <a:ext cx="6715172" cy="432000"/>
            </a:xfrm>
            <a:prstGeom prst="roundRect">
              <a:avLst/>
            </a:prstGeom>
            <a:solidFill>
              <a:srgbClr val="7030A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</a:rPr>
                <a:t>지부장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, </a:t>
              </a:r>
              <a:r>
                <a:rPr lang="ko-KR" altLang="en-US" sz="2000" b="1" dirty="0" err="1" smtClean="0">
                  <a:solidFill>
                    <a:schemeClr val="bg1"/>
                  </a:solidFill>
                </a:rPr>
                <a:t>지회장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,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동회장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,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동 보도부장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,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시민기자</a:t>
              </a:r>
              <a:r>
                <a:rPr lang="en-US" altLang="ko-KR" sz="2000" b="1" dirty="0" smtClean="0">
                  <a:solidFill>
                    <a:schemeClr val="bg1"/>
                  </a:solidFill>
                </a:rPr>
                <a:t>,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일반회원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04" name="모서리가 둥근 직사각형 103"/>
            <p:cNvSpPr/>
            <p:nvPr/>
          </p:nvSpPr>
          <p:spPr>
            <a:xfrm>
              <a:off x="551718" y="2334632"/>
              <a:ext cx="396000" cy="54000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200" dirty="0" smtClean="0">
                  <a:latin typeface="나눔고딕 ExtraBold" pitchFamily="50" charset="-127"/>
                  <a:ea typeface="나눔고딕 ExtraBold" pitchFamily="50" charset="-127"/>
                </a:rPr>
                <a:t>A</a:t>
              </a:r>
              <a:endParaRPr lang="ko-KR" altLang="en-US" sz="32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" name="그룹 109"/>
          <p:cNvGrpSpPr/>
          <p:nvPr/>
        </p:nvGrpSpPr>
        <p:grpSpPr>
          <a:xfrm>
            <a:off x="522832" y="3643314"/>
            <a:ext cx="7763944" cy="1149752"/>
            <a:chOff x="522832" y="3643314"/>
            <a:chExt cx="7763944" cy="1149752"/>
          </a:xfrm>
        </p:grpSpPr>
        <p:sp>
          <p:nvSpPr>
            <p:cNvPr id="91" name="모서리가 둥근 직사각형 90"/>
            <p:cNvSpPr/>
            <p:nvPr/>
          </p:nvSpPr>
          <p:spPr>
            <a:xfrm>
              <a:off x="1000100" y="3643314"/>
              <a:ext cx="3714776" cy="540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32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 소득 협력 사업</a:t>
              </a:r>
              <a:endParaRPr lang="ko-KR" altLang="en-US" sz="32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5" name="모서리가 둥근 직사각형 94"/>
            <p:cNvSpPr/>
            <p:nvPr/>
          </p:nvSpPr>
          <p:spPr>
            <a:xfrm>
              <a:off x="1785918" y="4361066"/>
              <a:ext cx="2714644" cy="432000"/>
            </a:xfrm>
            <a:prstGeom prst="roundRect">
              <a:avLst/>
            </a:prstGeom>
            <a:solidFill>
              <a:srgbClr val="FF0000"/>
            </a:solidFill>
            <a:ln w="1270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chemeClr val="bg1"/>
                  </a:solidFill>
                </a:rPr>
                <a:t>소득협력 해당 회원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96" name="모서리가 둥근 직사각형 95"/>
            <p:cNvSpPr/>
            <p:nvPr/>
          </p:nvSpPr>
          <p:spPr>
            <a:xfrm>
              <a:off x="4445536" y="4399978"/>
              <a:ext cx="1840976" cy="360000"/>
            </a:xfrm>
            <a:prstGeom prst="roundRect">
              <a:avLst/>
            </a:prstGeom>
            <a:solidFill>
              <a:srgbClr val="7030A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</a:rPr>
                <a:t>시민기자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97" name="모서리가 둥근 직사각형 96"/>
            <p:cNvSpPr/>
            <p:nvPr/>
          </p:nvSpPr>
          <p:spPr>
            <a:xfrm>
              <a:off x="6143636" y="4399978"/>
              <a:ext cx="2143140" cy="360000"/>
            </a:xfrm>
            <a:prstGeom prst="roundRect">
              <a:avLst/>
            </a:prstGeom>
            <a:solidFill>
              <a:srgbClr val="C00000"/>
            </a:solidFill>
            <a:ln w="12700"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smtClean="0">
                  <a:solidFill>
                    <a:schemeClr val="bg1"/>
                  </a:solidFill>
                </a:rPr>
                <a:t>동 보도부장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05" name="모서리가 둥근 직사각형 104"/>
            <p:cNvSpPr/>
            <p:nvPr/>
          </p:nvSpPr>
          <p:spPr>
            <a:xfrm>
              <a:off x="522832" y="3655362"/>
              <a:ext cx="396000" cy="54000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200" dirty="0" smtClean="0">
                  <a:latin typeface="나눔고딕 ExtraBold" pitchFamily="50" charset="-127"/>
                  <a:ea typeface="나눔고딕 ExtraBold" pitchFamily="50" charset="-127"/>
                </a:rPr>
                <a:t>B</a:t>
              </a:r>
              <a:endParaRPr lang="ko-KR" altLang="en-US" sz="32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5" name="그룹 112"/>
          <p:cNvGrpSpPr/>
          <p:nvPr/>
        </p:nvGrpSpPr>
        <p:grpSpPr>
          <a:xfrm>
            <a:off x="4695420" y="5000636"/>
            <a:ext cx="3591356" cy="1476000"/>
            <a:chOff x="4695420" y="5000636"/>
            <a:chExt cx="3591356" cy="1476000"/>
          </a:xfrm>
        </p:grpSpPr>
        <p:sp>
          <p:nvSpPr>
            <p:cNvPr id="103" name="모서리가 둥근 직사각형 102"/>
            <p:cNvSpPr/>
            <p:nvPr/>
          </p:nvSpPr>
          <p:spPr>
            <a:xfrm>
              <a:off x="5143504" y="5000636"/>
              <a:ext cx="3143272" cy="1476000"/>
            </a:xfrm>
            <a:prstGeom prst="roundRect">
              <a:avLst/>
            </a:prstGeom>
            <a:solidFill>
              <a:srgbClr val="0070C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solidFill>
                    <a:srgbClr val="FFFF00"/>
                  </a:solidFill>
                </a:rPr>
                <a:t>(</a:t>
              </a:r>
              <a:r>
                <a:rPr lang="ko-KR" altLang="en-US" sz="2000" b="1" dirty="0" smtClean="0">
                  <a:solidFill>
                    <a:srgbClr val="FFFF00"/>
                  </a:solidFill>
                </a:rPr>
                <a:t>소득을 원하면</a:t>
              </a:r>
              <a:r>
                <a:rPr lang="en-US" altLang="ko-KR" sz="2000" b="1" dirty="0" smtClean="0">
                  <a:solidFill>
                    <a:srgbClr val="FFFF00"/>
                  </a:solidFill>
                </a:rPr>
                <a:t>)</a:t>
              </a:r>
              <a:br>
                <a:rPr lang="en-US" altLang="ko-KR" sz="2000" b="1" dirty="0" smtClean="0">
                  <a:solidFill>
                    <a:srgbClr val="FFFF00"/>
                  </a:solidFill>
                </a:rPr>
              </a:br>
              <a:endParaRPr lang="en-US" altLang="ko-KR" sz="2000" b="1" dirty="0" smtClean="0">
                <a:solidFill>
                  <a:srgbClr val="FFFF00"/>
                </a:solidFill>
              </a:endParaRPr>
            </a:p>
            <a:p>
              <a:pPr algn="ctr"/>
              <a:r>
                <a:rPr lang="ko-KR" altLang="en-US" sz="2000" b="1" dirty="0" smtClean="0">
                  <a:solidFill>
                    <a:srgbClr val="FFFF00"/>
                  </a:solidFill>
                </a:rPr>
                <a:t>시민기자 및</a:t>
              </a:r>
              <a:endParaRPr lang="en-US" altLang="ko-KR" sz="2000" b="1" dirty="0" smtClean="0">
                <a:solidFill>
                  <a:srgbClr val="FFFF00"/>
                </a:solidFill>
              </a:endParaRPr>
            </a:p>
            <a:p>
              <a:pPr algn="ctr"/>
              <a:r>
                <a:rPr lang="ko-KR" altLang="en-US" sz="2000" b="1" dirty="0" smtClean="0">
                  <a:solidFill>
                    <a:srgbClr val="FFFF00"/>
                  </a:solidFill>
                </a:rPr>
                <a:t>동 보도부장 겸직 가능</a:t>
              </a:r>
              <a:endParaRPr lang="ko-KR" altLang="en-US" sz="2000" b="1" dirty="0">
                <a:solidFill>
                  <a:srgbClr val="FFFF00"/>
                </a:solidFill>
              </a:endParaRPr>
            </a:p>
          </p:txBody>
        </p:sp>
        <p:sp>
          <p:nvSpPr>
            <p:cNvPr id="107" name="오른쪽 화살표 106"/>
            <p:cNvSpPr/>
            <p:nvPr/>
          </p:nvSpPr>
          <p:spPr>
            <a:xfrm>
              <a:off x="4695420" y="5429264"/>
              <a:ext cx="428628" cy="785818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3122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C023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85786" y="428604"/>
            <a:ext cx="304800" cy="304800"/>
          </a:xfrm>
          <a:prstGeom prst="rect">
            <a:avLst/>
          </a:prstGeom>
        </p:spPr>
      </p:pic>
      <p:sp>
        <p:nvSpPr>
          <p:cNvPr id="6146" name="AutoShape 2" descr="이토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148" name="AutoShape 4" descr="이토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8" name="그림 17" descr="평창강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45643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71406" y="2571744"/>
            <a:ext cx="892971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7200" b="1" cap="none" spc="-300" dirty="0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기본 재정문제 해결 </a:t>
            </a:r>
            <a:endParaRPr lang="ko-KR" altLang="en-US" sz="7200" b="1" cap="none" spc="-300" dirty="0">
              <a:ln w="28575">
                <a:solidFill>
                  <a:schemeClr val="bg1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22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EC024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928662" y="642918"/>
            <a:ext cx="304800" cy="304800"/>
          </a:xfrm>
          <a:prstGeom prst="rect">
            <a:avLst/>
          </a:prstGeom>
        </p:spPr>
      </p:pic>
      <p:sp>
        <p:nvSpPr>
          <p:cNvPr id="48" name="모서리가 둥근 직사각형 47"/>
          <p:cNvSpPr/>
          <p:nvPr/>
        </p:nvSpPr>
        <p:spPr>
          <a:xfrm>
            <a:off x="5214942" y="2643182"/>
            <a:ext cx="3214710" cy="71438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66750">
              <a:spcBef>
                <a:spcPct val="0"/>
              </a:spcBef>
            </a:pPr>
            <a:r>
              <a:rPr lang="ko-KR" altLang="en-US" sz="1600" dirty="0" smtClean="0">
                <a:solidFill>
                  <a:schemeClr val="tx1"/>
                </a:solidFill>
              </a:rPr>
              <a:t>지방자치단체 지방보조금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 defTabSz="666750">
              <a:spcBef>
                <a:spcPct val="0"/>
              </a:spcBef>
            </a:pPr>
            <a:r>
              <a:rPr lang="ko-KR" altLang="en-US" sz="1600" dirty="0" smtClean="0">
                <a:solidFill>
                  <a:schemeClr val="tx1"/>
                </a:solidFill>
              </a:rPr>
              <a:t>관리 조례」규정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 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69" name="모서리가 둥근 직사각형 68"/>
          <p:cNvSpPr/>
          <p:nvPr/>
        </p:nvSpPr>
        <p:spPr>
          <a:xfrm>
            <a:off x="3071802" y="2147676"/>
            <a:ext cx="2357453" cy="1424200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800" b="1" dirty="0" smtClean="0">
                <a:solidFill>
                  <a:schemeClr val="bg1"/>
                </a:solidFill>
              </a:rPr>
              <a:t>매년</a:t>
            </a:r>
            <a:endParaRPr lang="en-US" altLang="ko-KR" sz="2800" b="1" dirty="0" smtClean="0">
              <a:solidFill>
                <a:schemeClr val="bg1"/>
              </a:solidFill>
            </a:endParaRPr>
          </a:p>
          <a:p>
            <a:pPr lvl="0" algn="ctr" defTabSz="666750">
              <a:spcBef>
                <a:spcPct val="0"/>
              </a:spcBef>
            </a:pPr>
            <a:r>
              <a:rPr lang="ko-KR" altLang="en-US" sz="2800" b="1" dirty="0" smtClean="0">
                <a:solidFill>
                  <a:schemeClr val="bg1"/>
                </a:solidFill>
              </a:rPr>
              <a:t>신규 신청 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  <p:sp>
        <p:nvSpPr>
          <p:cNvPr id="23" name="부제목 2"/>
          <p:cNvSpPr txBox="1">
            <a:spLocks/>
          </p:cNvSpPr>
          <p:nvPr/>
        </p:nvSpPr>
        <p:spPr>
          <a:xfrm>
            <a:off x="1000100" y="1214422"/>
            <a:ext cx="7786742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40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재정 수입의 종류</a:t>
            </a:r>
            <a:endParaRPr lang="ko-KR" altLang="en-US" sz="4000" b="1" dirty="0">
              <a:solidFill>
                <a:srgbClr val="0070C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" name="그룹 68"/>
          <p:cNvGrpSpPr/>
          <p:nvPr/>
        </p:nvGrpSpPr>
        <p:grpSpPr>
          <a:xfrm>
            <a:off x="571472" y="2071678"/>
            <a:ext cx="2863141" cy="576064"/>
            <a:chOff x="353194" y="2136789"/>
            <a:chExt cx="2617421" cy="785818"/>
          </a:xfrm>
        </p:grpSpPr>
        <p:sp>
          <p:nvSpPr>
            <p:cNvPr id="52" name="갈매기형 수장 51"/>
            <p:cNvSpPr/>
            <p:nvPr/>
          </p:nvSpPr>
          <p:spPr>
            <a:xfrm>
              <a:off x="353194" y="2136789"/>
              <a:ext cx="2617421" cy="785818"/>
            </a:xfrm>
            <a:prstGeom prst="chevron">
              <a:avLst/>
            </a:pr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53" name="갈매기형 수장 4"/>
            <p:cNvSpPr/>
            <p:nvPr/>
          </p:nvSpPr>
          <p:spPr>
            <a:xfrm>
              <a:off x="539553" y="2136789"/>
              <a:ext cx="2328577" cy="785818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ko-KR" altLang="en-US" sz="2800" b="1" kern="1200" dirty="0" smtClean="0"/>
                <a:t>국비 지원금</a:t>
              </a:r>
              <a:endParaRPr lang="ko-KR" altLang="en-US" sz="2800" b="1" kern="1200" dirty="0"/>
            </a:p>
          </p:txBody>
        </p:sp>
      </p:grpSp>
      <p:grpSp>
        <p:nvGrpSpPr>
          <p:cNvPr id="10" name="그룹 68"/>
          <p:cNvGrpSpPr/>
          <p:nvPr/>
        </p:nvGrpSpPr>
        <p:grpSpPr>
          <a:xfrm>
            <a:off x="571472" y="3714752"/>
            <a:ext cx="2863141" cy="576064"/>
            <a:chOff x="353194" y="2136789"/>
            <a:chExt cx="2617421" cy="785818"/>
          </a:xfrm>
        </p:grpSpPr>
        <p:sp>
          <p:nvSpPr>
            <p:cNvPr id="33" name="갈매기형 수장 32"/>
            <p:cNvSpPr/>
            <p:nvPr/>
          </p:nvSpPr>
          <p:spPr>
            <a:xfrm>
              <a:off x="353194" y="2136789"/>
              <a:ext cx="2617421" cy="785818"/>
            </a:xfrm>
            <a:prstGeom prst="chevron">
              <a:avLst/>
            </a:pr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4" name="갈매기형 수장 4"/>
            <p:cNvSpPr/>
            <p:nvPr/>
          </p:nvSpPr>
          <p:spPr>
            <a:xfrm>
              <a:off x="539553" y="2136789"/>
              <a:ext cx="2328577" cy="785818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ko-KR" altLang="en-US" sz="2800" b="1" kern="1200" dirty="0" smtClean="0"/>
                <a:t>기업기부금</a:t>
              </a:r>
              <a:endParaRPr lang="ko-KR" altLang="en-US" sz="2800" b="1" kern="1200" dirty="0"/>
            </a:p>
          </p:txBody>
        </p:sp>
      </p:grpSp>
      <p:sp>
        <p:nvSpPr>
          <p:cNvPr id="35" name="모서리가 둥근 직사각형 34"/>
          <p:cNvSpPr/>
          <p:nvPr/>
        </p:nvSpPr>
        <p:spPr>
          <a:xfrm>
            <a:off x="3506050" y="3790750"/>
            <a:ext cx="4852163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666750">
              <a:spcBef>
                <a:spcPct val="0"/>
              </a:spcBef>
            </a:pPr>
            <a:r>
              <a:rPr lang="ko-KR" altLang="en-US" sz="2400" b="1" dirty="0" smtClean="0">
                <a:solidFill>
                  <a:schemeClr val="tx1"/>
                </a:solidFill>
              </a:rPr>
              <a:t>매년 기부업체 개발 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  <p:grpSp>
        <p:nvGrpSpPr>
          <p:cNvPr id="12" name="그룹 68"/>
          <p:cNvGrpSpPr/>
          <p:nvPr/>
        </p:nvGrpSpPr>
        <p:grpSpPr>
          <a:xfrm>
            <a:off x="571472" y="4857760"/>
            <a:ext cx="2863141" cy="576064"/>
            <a:chOff x="353194" y="2136789"/>
            <a:chExt cx="2617421" cy="785818"/>
          </a:xfrm>
        </p:grpSpPr>
        <p:sp>
          <p:nvSpPr>
            <p:cNvPr id="39" name="갈매기형 수장 38"/>
            <p:cNvSpPr/>
            <p:nvPr/>
          </p:nvSpPr>
          <p:spPr>
            <a:xfrm>
              <a:off x="353194" y="2136789"/>
              <a:ext cx="2617421" cy="785818"/>
            </a:xfrm>
            <a:prstGeom prst="chevron">
              <a:avLst/>
            </a:prstGeom>
            <a:solidFill>
              <a:srgbClr val="FF0000"/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0" name="갈매기형 수장 4"/>
            <p:cNvSpPr/>
            <p:nvPr/>
          </p:nvSpPr>
          <p:spPr>
            <a:xfrm>
              <a:off x="539553" y="2136789"/>
              <a:ext cx="2328577" cy="785818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ko-KR" altLang="en-US" sz="2800" b="1" dirty="0" smtClean="0">
                  <a:solidFill>
                    <a:schemeClr val="bg1"/>
                  </a:solidFill>
                </a:rPr>
                <a:t>정회원 회비</a:t>
              </a:r>
              <a:endParaRPr lang="ko-KR" altLang="en-US" sz="2800" b="1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41" name="모서리가 둥근 직사각형 40"/>
          <p:cNvSpPr/>
          <p:nvPr/>
        </p:nvSpPr>
        <p:spPr>
          <a:xfrm>
            <a:off x="3506050" y="4933758"/>
            <a:ext cx="4852163" cy="432048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666750">
              <a:spcBef>
                <a:spcPct val="0"/>
              </a:spcBef>
            </a:pPr>
            <a:r>
              <a:rPr lang="ko-KR" altLang="en-US" sz="2400" b="1" dirty="0" smtClean="0">
                <a:solidFill>
                  <a:schemeClr val="bg1"/>
                </a:solidFill>
              </a:rPr>
              <a:t>매월 회비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CMS(</a:t>
            </a:r>
            <a:r>
              <a:rPr lang="ko-KR" altLang="en-US" sz="2400" b="1" dirty="0" err="1" smtClean="0">
                <a:solidFill>
                  <a:schemeClr val="bg1"/>
                </a:solidFill>
              </a:rPr>
              <a:t>자동이쳬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)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 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38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44" name="직선 연결선 4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그림 44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4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4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재정고민 해결 대책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55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23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7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부제목 2"/>
          <p:cNvSpPr txBox="1">
            <a:spLocks/>
          </p:cNvSpPr>
          <p:nvPr/>
        </p:nvSpPr>
        <p:spPr>
          <a:xfrm>
            <a:off x="1000100" y="1142984"/>
            <a:ext cx="7786742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3600" b="1" dirty="0" err="1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삼일동지회</a:t>
            </a:r>
            <a:r>
              <a:rPr lang="ko-KR" altLang="en-US" sz="3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운영비 정회원 재정 분담금</a:t>
            </a:r>
            <a:endParaRPr lang="ko-KR" altLang="en-US" sz="3600" b="1" dirty="0">
              <a:solidFill>
                <a:srgbClr val="0070C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68"/>
          <p:cNvGrpSpPr/>
          <p:nvPr/>
        </p:nvGrpSpPr>
        <p:grpSpPr>
          <a:xfrm>
            <a:off x="357158" y="1928802"/>
            <a:ext cx="2863141" cy="576064"/>
            <a:chOff x="353194" y="2136789"/>
            <a:chExt cx="2617421" cy="785818"/>
          </a:xfrm>
        </p:grpSpPr>
        <p:sp>
          <p:nvSpPr>
            <p:cNvPr id="52" name="갈매기형 수장 51"/>
            <p:cNvSpPr/>
            <p:nvPr/>
          </p:nvSpPr>
          <p:spPr>
            <a:xfrm>
              <a:off x="353194" y="2136789"/>
              <a:ext cx="2617421" cy="785818"/>
            </a:xfrm>
            <a:prstGeom prst="chevron">
              <a:avLst/>
            </a:pr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53" name="갈매기형 수장 4"/>
            <p:cNvSpPr/>
            <p:nvPr/>
          </p:nvSpPr>
          <p:spPr>
            <a:xfrm>
              <a:off x="539553" y="2136789"/>
              <a:ext cx="2328577" cy="785818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ko-KR" altLang="en-US" sz="2800" b="1" kern="1200" dirty="0" smtClean="0"/>
                <a:t>전국 </a:t>
              </a:r>
              <a:r>
                <a:rPr lang="ko-KR" altLang="en-US" sz="2800" b="1" dirty="0" smtClean="0"/>
                <a:t>광</a:t>
              </a:r>
              <a:r>
                <a:rPr lang="ko-KR" altLang="en-US" sz="2800" b="1" kern="1200" dirty="0" smtClean="0"/>
                <a:t>역시도</a:t>
              </a:r>
              <a:endParaRPr lang="ko-KR" altLang="en-US" sz="2800" b="1" kern="1200" dirty="0"/>
            </a:p>
          </p:txBody>
        </p:sp>
      </p:grpSp>
      <p:sp>
        <p:nvSpPr>
          <p:cNvPr id="69" name="모서리가 둥근 직사각형 68"/>
          <p:cNvSpPr/>
          <p:nvPr/>
        </p:nvSpPr>
        <p:spPr>
          <a:xfrm>
            <a:off x="3214678" y="2004800"/>
            <a:ext cx="1116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mtClean="0">
                <a:solidFill>
                  <a:schemeClr val="tx1"/>
                </a:solidFill>
              </a:rPr>
              <a:t>지부장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4423503" y="2004800"/>
            <a:ext cx="1368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2000" b="1" smtClean="0">
                <a:solidFill>
                  <a:schemeClr val="tx1"/>
                </a:solidFill>
              </a:rPr>
              <a:t>17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명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5923701" y="2004800"/>
            <a:ext cx="285752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tx1"/>
                </a:solidFill>
              </a:rPr>
              <a:t>등록비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130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만원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 / 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월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3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만원 </a:t>
            </a:r>
            <a:endParaRPr lang="ko-KR" altLang="en-US" sz="2000" b="1" spc="-150" dirty="0">
              <a:solidFill>
                <a:schemeClr val="tx1"/>
              </a:solidFill>
            </a:endParaRPr>
          </a:p>
        </p:txBody>
      </p:sp>
      <p:grpSp>
        <p:nvGrpSpPr>
          <p:cNvPr id="3" name="그룹 68"/>
          <p:cNvGrpSpPr/>
          <p:nvPr/>
        </p:nvGrpSpPr>
        <p:grpSpPr>
          <a:xfrm>
            <a:off x="357158" y="2882699"/>
            <a:ext cx="2863141" cy="576064"/>
            <a:chOff x="353194" y="2136789"/>
            <a:chExt cx="2617421" cy="785818"/>
          </a:xfrm>
        </p:grpSpPr>
        <p:sp>
          <p:nvSpPr>
            <p:cNvPr id="27" name="갈매기형 수장 26"/>
            <p:cNvSpPr/>
            <p:nvPr/>
          </p:nvSpPr>
          <p:spPr>
            <a:xfrm>
              <a:off x="353194" y="2136789"/>
              <a:ext cx="2617421" cy="785818"/>
            </a:xfrm>
            <a:prstGeom prst="chevron">
              <a:avLst/>
            </a:pr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8" name="갈매기형 수장 4"/>
            <p:cNvSpPr/>
            <p:nvPr/>
          </p:nvSpPr>
          <p:spPr>
            <a:xfrm>
              <a:off x="539553" y="2136789"/>
              <a:ext cx="2328577" cy="785818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ko-KR" altLang="en-US" sz="2800" b="1" kern="1200" dirty="0" smtClean="0"/>
                <a:t>전국 </a:t>
              </a:r>
              <a:r>
                <a:rPr lang="ko-KR" altLang="en-US" sz="2800" b="1" kern="1200" dirty="0" err="1" smtClean="0"/>
                <a:t>시군구</a:t>
              </a:r>
              <a:endParaRPr lang="ko-KR" altLang="en-US" sz="2800" b="1" kern="1200" dirty="0"/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3214678" y="2958697"/>
            <a:ext cx="1116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dirty="0" err="1" smtClean="0">
                <a:solidFill>
                  <a:schemeClr val="tx1"/>
                </a:solidFill>
              </a:rPr>
              <a:t>지회장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423503" y="2958697"/>
            <a:ext cx="1368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2000" b="1" dirty="0" smtClean="0">
                <a:solidFill>
                  <a:schemeClr val="tx1"/>
                </a:solidFill>
              </a:rPr>
              <a:t>256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명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5923701" y="2958697"/>
            <a:ext cx="285752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tx1"/>
                </a:solidFill>
              </a:rPr>
              <a:t>등록비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60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만원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 / 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월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3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만원 </a:t>
            </a:r>
            <a:endParaRPr lang="ko-KR" altLang="en-US" sz="2000" b="1" spc="-150" dirty="0">
              <a:solidFill>
                <a:schemeClr val="tx1"/>
              </a:solidFill>
            </a:endParaRPr>
          </a:p>
        </p:txBody>
      </p:sp>
      <p:grpSp>
        <p:nvGrpSpPr>
          <p:cNvPr id="4" name="그룹 68"/>
          <p:cNvGrpSpPr/>
          <p:nvPr/>
        </p:nvGrpSpPr>
        <p:grpSpPr>
          <a:xfrm>
            <a:off x="357158" y="3785908"/>
            <a:ext cx="2863141" cy="576064"/>
            <a:chOff x="353194" y="2136789"/>
            <a:chExt cx="2617421" cy="785818"/>
          </a:xfrm>
        </p:grpSpPr>
        <p:sp>
          <p:nvSpPr>
            <p:cNvPr id="33" name="갈매기형 수장 32"/>
            <p:cNvSpPr/>
            <p:nvPr/>
          </p:nvSpPr>
          <p:spPr>
            <a:xfrm>
              <a:off x="353194" y="2136789"/>
              <a:ext cx="2617421" cy="785818"/>
            </a:xfrm>
            <a:prstGeom prst="chevron">
              <a:avLst/>
            </a:pr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4" name="갈매기형 수장 4"/>
            <p:cNvSpPr/>
            <p:nvPr/>
          </p:nvSpPr>
          <p:spPr>
            <a:xfrm>
              <a:off x="539553" y="2136789"/>
              <a:ext cx="2328577" cy="785818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ko-KR" altLang="en-US" sz="2800" b="1" kern="1200" dirty="0" smtClean="0"/>
                <a:t>전국 </a:t>
              </a:r>
              <a:r>
                <a:rPr lang="ko-KR" altLang="en-US" sz="2800" b="1" kern="1200" dirty="0" err="1" smtClean="0"/>
                <a:t>읍면동</a:t>
              </a:r>
              <a:endParaRPr lang="ko-KR" altLang="en-US" sz="2800" b="1" kern="1200" dirty="0"/>
            </a:p>
          </p:txBody>
        </p:sp>
      </p:grpSp>
      <p:sp>
        <p:nvSpPr>
          <p:cNvPr id="35" name="모서리가 둥근 직사각형 34"/>
          <p:cNvSpPr/>
          <p:nvPr/>
        </p:nvSpPr>
        <p:spPr>
          <a:xfrm>
            <a:off x="3214678" y="3861906"/>
            <a:ext cx="1116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dirty="0" smtClean="0">
                <a:solidFill>
                  <a:schemeClr val="tx1"/>
                </a:solidFill>
              </a:rPr>
              <a:t>동회장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4423503" y="3861906"/>
            <a:ext cx="1368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2000" b="1" dirty="0" smtClean="0">
                <a:solidFill>
                  <a:schemeClr val="tx1"/>
                </a:solidFill>
              </a:rPr>
              <a:t>3,491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명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5923701" y="3861906"/>
            <a:ext cx="285752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tx1"/>
                </a:solidFill>
              </a:rPr>
              <a:t>등록비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10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만원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 / 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월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3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만원 </a:t>
            </a:r>
            <a:endParaRPr lang="ko-KR" altLang="en-US" sz="2000" b="1" spc="-150" dirty="0">
              <a:solidFill>
                <a:schemeClr val="tx1"/>
              </a:solidFill>
            </a:endParaRPr>
          </a:p>
        </p:txBody>
      </p:sp>
      <p:sp>
        <p:nvSpPr>
          <p:cNvPr id="39" name="갈매기형 수장 38"/>
          <p:cNvSpPr/>
          <p:nvPr/>
        </p:nvSpPr>
        <p:spPr>
          <a:xfrm>
            <a:off x="357158" y="5435132"/>
            <a:ext cx="2863141" cy="576064"/>
          </a:xfrm>
          <a:prstGeom prst="chevron">
            <a:avLst/>
          </a:prstGeom>
          <a:solidFill>
            <a:srgbClr val="FF0000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40" name="갈매기형 수장 4"/>
          <p:cNvSpPr/>
          <p:nvPr/>
        </p:nvSpPr>
        <p:spPr>
          <a:xfrm>
            <a:off x="561012" y="5435132"/>
            <a:ext cx="2547181" cy="576064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60008" tIns="20003" rIns="20003" bIns="20003" numCol="1" spcCol="1270" anchor="ctr" anchorCtr="0">
            <a:noAutofit/>
          </a:bodyPr>
          <a:lstStyle/>
          <a:p>
            <a:pPr lvl="0" algn="ctr" defTabSz="666750" latinLnBrk="1">
              <a:spcBef>
                <a:spcPct val="0"/>
              </a:spcBef>
            </a:pPr>
            <a:r>
              <a:rPr lang="ko-KR" altLang="en-US" sz="2800" b="1" dirty="0" smtClean="0">
                <a:solidFill>
                  <a:schemeClr val="bg1"/>
                </a:solidFill>
              </a:rPr>
              <a:t>일반회원</a:t>
            </a:r>
            <a:endParaRPr lang="ko-KR" altLang="en-US" sz="2800" b="1" kern="1200" dirty="0">
              <a:solidFill>
                <a:schemeClr val="bg1"/>
              </a:solidFill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3214678" y="5511130"/>
            <a:ext cx="1116000" cy="432048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300" dirty="0" smtClean="0">
                <a:solidFill>
                  <a:schemeClr val="bg1"/>
                </a:solidFill>
              </a:rPr>
              <a:t>시민기자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 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4423503" y="5511130"/>
            <a:ext cx="1368000" cy="432048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300" dirty="0" smtClean="0">
                <a:solidFill>
                  <a:schemeClr val="bg1"/>
                </a:solidFill>
              </a:rPr>
              <a:t>충원 시까지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 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5923701" y="5511130"/>
            <a:ext cx="2857520" cy="432048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bg1"/>
                </a:solidFill>
              </a:rPr>
              <a:t>등록비</a:t>
            </a:r>
            <a:r>
              <a:rPr lang="en-US" altLang="ko-KR" sz="2000" b="1" spc="-150" dirty="0" smtClean="0">
                <a:solidFill>
                  <a:schemeClr val="bg1"/>
                </a:solidFill>
              </a:rPr>
              <a:t>3</a:t>
            </a:r>
            <a:r>
              <a:rPr lang="ko-KR" altLang="en-US" sz="2000" b="1" spc="-150" dirty="0" smtClean="0">
                <a:solidFill>
                  <a:schemeClr val="bg1"/>
                </a:solidFill>
              </a:rPr>
              <a:t>만원</a:t>
            </a:r>
            <a:r>
              <a:rPr lang="en-US" altLang="ko-KR" sz="2000" b="1" spc="-150" dirty="0" smtClean="0">
                <a:solidFill>
                  <a:schemeClr val="bg1"/>
                </a:solidFill>
              </a:rPr>
              <a:t> / </a:t>
            </a:r>
            <a:r>
              <a:rPr lang="ko-KR" altLang="en-US" sz="2000" b="1" spc="-150" dirty="0" smtClean="0">
                <a:solidFill>
                  <a:schemeClr val="bg1"/>
                </a:solidFill>
              </a:rPr>
              <a:t>월</a:t>
            </a:r>
            <a:r>
              <a:rPr lang="en-US" altLang="ko-KR" sz="2000" b="1" spc="-150" dirty="0" smtClean="0">
                <a:solidFill>
                  <a:schemeClr val="bg1"/>
                </a:solidFill>
              </a:rPr>
              <a:t>1</a:t>
            </a:r>
            <a:r>
              <a:rPr lang="ko-KR" altLang="en-US" sz="2000" b="1" spc="-150" dirty="0" smtClean="0">
                <a:solidFill>
                  <a:schemeClr val="bg1"/>
                </a:solidFill>
              </a:rPr>
              <a:t>만원 </a:t>
            </a:r>
            <a:endParaRPr lang="ko-KR" altLang="en-US" sz="2000" b="1" spc="-150" dirty="0">
              <a:solidFill>
                <a:schemeClr val="bg1"/>
              </a:solidFill>
            </a:endParaRPr>
          </a:p>
        </p:txBody>
      </p:sp>
      <p:sp>
        <p:nvSpPr>
          <p:cNvPr id="38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44" name="직선 연결선 4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그림 44" descr="6(15)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4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4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재정고민 해결 대책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55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248400" y="6356350"/>
            <a:ext cx="28194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24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3214678" y="4670059"/>
            <a:ext cx="1116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300" dirty="0" smtClean="0">
                <a:solidFill>
                  <a:schemeClr val="tx1"/>
                </a:solidFill>
              </a:rPr>
              <a:t>보도부장 </a:t>
            </a:r>
            <a:endParaRPr lang="ko-KR" altLang="en-US" sz="2000" b="1" spc="-300" dirty="0">
              <a:solidFill>
                <a:schemeClr val="tx1"/>
              </a:solidFill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4423503" y="4670059"/>
            <a:ext cx="1368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2000" b="1" dirty="0" smtClean="0">
                <a:solidFill>
                  <a:schemeClr val="tx1"/>
                </a:solidFill>
              </a:rPr>
              <a:t>3,491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명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5923701" y="4670059"/>
            <a:ext cx="285752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tx1"/>
                </a:solidFill>
              </a:rPr>
              <a:t>등록비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6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만원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  / 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월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3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만원 </a:t>
            </a:r>
            <a:endParaRPr lang="ko-KR" altLang="en-US" sz="2000" b="1" spc="-150" dirty="0">
              <a:solidFill>
                <a:schemeClr val="tx1"/>
              </a:solidFill>
            </a:endParaRPr>
          </a:p>
        </p:txBody>
      </p:sp>
      <p:sp>
        <p:nvSpPr>
          <p:cNvPr id="49" name="부제목 2"/>
          <p:cNvSpPr txBox="1">
            <a:spLocks/>
          </p:cNvSpPr>
          <p:nvPr/>
        </p:nvSpPr>
        <p:spPr>
          <a:xfrm>
            <a:off x="6000760" y="2428868"/>
            <a:ext cx="2571768" cy="35719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추천인에게 등록비 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20% </a:t>
            </a: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지급</a:t>
            </a:r>
            <a:endParaRPr lang="ko-KR" altLang="en-US" sz="14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6009720" y="3357562"/>
            <a:ext cx="2571768" cy="35719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추천인에게 등록비 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20% </a:t>
            </a: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지급</a:t>
            </a:r>
            <a:endParaRPr lang="ko-KR" altLang="en-US" sz="14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1" name="부제목 2"/>
          <p:cNvSpPr txBox="1">
            <a:spLocks/>
          </p:cNvSpPr>
          <p:nvPr/>
        </p:nvSpPr>
        <p:spPr>
          <a:xfrm>
            <a:off x="6018690" y="4277291"/>
            <a:ext cx="2571768" cy="35719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추천인에게 등록비 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20% </a:t>
            </a: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지급</a:t>
            </a:r>
            <a:endParaRPr lang="ko-KR" altLang="en-US" sz="14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4" name="부제목 2"/>
          <p:cNvSpPr txBox="1">
            <a:spLocks/>
          </p:cNvSpPr>
          <p:nvPr/>
        </p:nvSpPr>
        <p:spPr>
          <a:xfrm>
            <a:off x="6027655" y="5072074"/>
            <a:ext cx="2571768" cy="35719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추천인에게 등록비 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20% </a:t>
            </a: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지급</a:t>
            </a:r>
            <a:endParaRPr lang="ko-KR" altLang="en-US" sz="14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6" name="부제목 2"/>
          <p:cNvSpPr txBox="1">
            <a:spLocks/>
          </p:cNvSpPr>
          <p:nvPr/>
        </p:nvSpPr>
        <p:spPr>
          <a:xfrm>
            <a:off x="6036615" y="5929330"/>
            <a:ext cx="2571768" cy="35719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추천인에게 매월 </a:t>
            </a:r>
            <a:r>
              <a:rPr lang="en-US" altLang="ko-KR" sz="1400" b="1" dirty="0" smtClean="0">
                <a:latin typeface="나눔고딕 ExtraBold" pitchFamily="50" charset="-127"/>
                <a:ea typeface="나눔고딕 ExtraBold" pitchFamily="50" charset="-127"/>
              </a:rPr>
              <a:t>5</a:t>
            </a:r>
            <a:r>
              <a:rPr lang="ko-KR" altLang="en-US" sz="1400" b="1" dirty="0" smtClean="0">
                <a:latin typeface="나눔고딕 ExtraBold" pitchFamily="50" charset="-127"/>
                <a:ea typeface="나눔고딕 ExtraBold" pitchFamily="50" charset="-127"/>
              </a:rPr>
              <a:t>천원을 지급</a:t>
            </a:r>
            <a:endParaRPr lang="ko-KR" altLang="en-US" sz="14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부제목 2"/>
          <p:cNvSpPr txBox="1">
            <a:spLocks/>
          </p:cNvSpPr>
          <p:nvPr/>
        </p:nvSpPr>
        <p:spPr>
          <a:xfrm>
            <a:off x="142844" y="1214422"/>
            <a:ext cx="8786874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32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삼일절 </a:t>
            </a:r>
            <a:r>
              <a:rPr lang="en-US" altLang="ko-KR" sz="32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100</a:t>
            </a:r>
            <a:r>
              <a:rPr lang="ko-KR" altLang="en-US" sz="32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주년 기념행사 추진위원 재정 분담금</a:t>
            </a:r>
            <a:endParaRPr lang="ko-KR" altLang="en-US" sz="3200" b="1" dirty="0">
              <a:solidFill>
                <a:srgbClr val="0070C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68"/>
          <p:cNvGrpSpPr/>
          <p:nvPr/>
        </p:nvGrpSpPr>
        <p:grpSpPr>
          <a:xfrm>
            <a:off x="708727" y="1857364"/>
            <a:ext cx="4791967" cy="576064"/>
            <a:chOff x="353194" y="2136789"/>
            <a:chExt cx="2617421" cy="785818"/>
          </a:xfrm>
        </p:grpSpPr>
        <p:sp>
          <p:nvSpPr>
            <p:cNvPr id="52" name="갈매기형 수장 51"/>
            <p:cNvSpPr/>
            <p:nvPr/>
          </p:nvSpPr>
          <p:spPr>
            <a:xfrm>
              <a:off x="353194" y="2136789"/>
              <a:ext cx="2617421" cy="785818"/>
            </a:xfrm>
            <a:prstGeom prst="chevron">
              <a:avLst/>
            </a:pr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53" name="갈매기형 수장 4"/>
            <p:cNvSpPr/>
            <p:nvPr/>
          </p:nvSpPr>
          <p:spPr>
            <a:xfrm>
              <a:off x="539553" y="2136789"/>
              <a:ext cx="2328577" cy="785818"/>
            </a:xfrm>
            <a:prstGeom prst="rect">
              <a:avLst/>
            </a:prstGeom>
            <a:scene3d>
              <a:camera prst="orthographicFront"/>
              <a:lightRig rig="fla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ko-KR" altLang="en-US" sz="2800" b="1" kern="1200" dirty="0" smtClean="0"/>
                <a:t>전국 </a:t>
              </a:r>
              <a:r>
                <a:rPr lang="en-US" altLang="ko-KR" sz="2800" b="1" kern="1200" dirty="0" smtClean="0"/>
                <a:t>17</a:t>
              </a:r>
              <a:r>
                <a:rPr lang="ko-KR" altLang="en-US" sz="2800" b="1" kern="1200" dirty="0" smtClean="0"/>
                <a:t>개 </a:t>
              </a:r>
              <a:r>
                <a:rPr lang="ko-KR" altLang="en-US" sz="2800" b="1" dirty="0" smtClean="0"/>
                <a:t>광</a:t>
              </a:r>
              <a:r>
                <a:rPr lang="ko-KR" altLang="en-US" sz="2800" b="1" kern="1200" dirty="0" smtClean="0"/>
                <a:t>역시도</a:t>
              </a:r>
              <a:endParaRPr lang="ko-KR" altLang="en-US" sz="2800" b="1" kern="1200" dirty="0"/>
            </a:p>
          </p:txBody>
        </p:sp>
      </p:grpSp>
      <p:sp>
        <p:nvSpPr>
          <p:cNvPr id="69" name="모서리가 둥근 직사각형 68"/>
          <p:cNvSpPr/>
          <p:nvPr/>
        </p:nvSpPr>
        <p:spPr>
          <a:xfrm>
            <a:off x="1643043" y="4209854"/>
            <a:ext cx="1901818" cy="43204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dirty="0" smtClean="0">
                <a:solidFill>
                  <a:schemeClr val="bg1"/>
                </a:solidFill>
              </a:rPr>
              <a:t>추진위원장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3637686" y="4209854"/>
            <a:ext cx="1368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2000" b="1" smtClean="0">
                <a:solidFill>
                  <a:schemeClr val="tx1"/>
                </a:solidFill>
              </a:rPr>
              <a:t>17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명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5137883" y="4209854"/>
            <a:ext cx="3006017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tx1"/>
                </a:solidFill>
              </a:rPr>
              <a:t>등록비 없음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 / 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월회비 없음 </a:t>
            </a:r>
            <a:endParaRPr lang="ko-KR" altLang="en-US" sz="2000" b="1" spc="-150" dirty="0">
              <a:solidFill>
                <a:schemeClr val="tx1"/>
              </a:solidFill>
            </a:endParaRPr>
          </a:p>
        </p:txBody>
      </p:sp>
      <p:sp>
        <p:nvSpPr>
          <p:cNvPr id="38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44" name="직선 연결선 4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그림 44" descr="6(15)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4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4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재정고민 해결 대책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55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248400" y="6356350"/>
            <a:ext cx="28194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25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1643042" y="4925778"/>
            <a:ext cx="1901818" cy="43204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dirty="0" smtClean="0">
                <a:solidFill>
                  <a:schemeClr val="bg1"/>
                </a:solidFill>
              </a:rPr>
              <a:t>추진위원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3637685" y="4925778"/>
            <a:ext cx="1368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2000" b="1" dirty="0" smtClean="0">
                <a:solidFill>
                  <a:schemeClr val="tx1"/>
                </a:solidFill>
              </a:rPr>
              <a:t>000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명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5137882" y="4925778"/>
            <a:ext cx="3006017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tx1"/>
                </a:solidFill>
              </a:rPr>
              <a:t>등록비 없음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 / 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월회비 없음 </a:t>
            </a:r>
            <a:endParaRPr lang="ko-KR" altLang="en-US" sz="2000" b="1" spc="-150" dirty="0">
              <a:solidFill>
                <a:schemeClr val="tx1"/>
              </a:solidFill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1643042" y="5640158"/>
            <a:ext cx="1901818" cy="64636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dirty="0" smtClean="0">
                <a:solidFill>
                  <a:schemeClr val="bg1"/>
                </a:solidFill>
              </a:rPr>
              <a:t>분 실장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lvl="0" algn="ctr" defTabSz="666750">
              <a:spcBef>
                <a:spcPct val="0"/>
              </a:spcBef>
            </a:pPr>
            <a:r>
              <a:rPr lang="en-US" altLang="ko-KR" sz="20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분 사무소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3637685" y="5711596"/>
            <a:ext cx="136800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2000" b="1" dirty="0" smtClean="0">
                <a:solidFill>
                  <a:schemeClr val="tx1"/>
                </a:solidFill>
              </a:rPr>
              <a:t>000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명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5137882" y="5711596"/>
            <a:ext cx="3006017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tx1"/>
                </a:solidFill>
              </a:rPr>
              <a:t>등록비 없음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 / 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월회비 없음 </a:t>
            </a:r>
            <a:endParaRPr lang="ko-KR" altLang="en-US" sz="2000" b="1" spc="-15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643042" y="3280504"/>
            <a:ext cx="1901818" cy="7200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dirty="0" smtClean="0">
                <a:solidFill>
                  <a:schemeClr val="bg1"/>
                </a:solidFill>
              </a:rPr>
              <a:t>행사추진 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lvl="0" algn="ctr" defTabSz="666750">
              <a:spcBef>
                <a:spcPct val="0"/>
              </a:spcBef>
            </a:pPr>
            <a:r>
              <a:rPr lang="ko-KR" altLang="en-US" sz="2000" b="1" dirty="0" smtClean="0">
                <a:solidFill>
                  <a:schemeClr val="bg1"/>
                </a:solidFill>
              </a:rPr>
              <a:t>공동대표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637685" y="3354190"/>
            <a:ext cx="1368000" cy="432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2000" b="1" dirty="0" smtClean="0">
                <a:solidFill>
                  <a:schemeClr val="tx1"/>
                </a:solidFill>
              </a:rPr>
              <a:t>33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명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5137882" y="3354190"/>
            <a:ext cx="3006017" cy="432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tx1"/>
                </a:solidFill>
              </a:rPr>
              <a:t>등록비 없음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 / 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월회비 없음 </a:t>
            </a:r>
            <a:endParaRPr lang="ko-KR" altLang="en-US" sz="2000" b="1" spc="-150" dirty="0">
              <a:solidFill>
                <a:schemeClr val="tx1"/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643042" y="2643182"/>
            <a:ext cx="1901818" cy="4320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dirty="0" smtClean="0">
                <a:solidFill>
                  <a:schemeClr val="bg1"/>
                </a:solidFill>
              </a:rPr>
              <a:t>고  문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3637685" y="2643182"/>
            <a:ext cx="1368000" cy="432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2000" b="1" dirty="0" smtClean="0">
                <a:solidFill>
                  <a:schemeClr val="tx1"/>
                </a:solidFill>
              </a:rPr>
              <a:t>100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명 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5137882" y="2643182"/>
            <a:ext cx="3006017" cy="432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chemeClr val="tx1"/>
                </a:solidFill>
              </a:rPr>
              <a:t>등록비 없음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> / </a:t>
            </a:r>
            <a:r>
              <a:rPr lang="ko-KR" altLang="en-US" sz="2000" b="1" spc="-150" dirty="0" smtClean="0">
                <a:solidFill>
                  <a:schemeClr val="tx1"/>
                </a:solidFill>
              </a:rPr>
              <a:t>월회비 없음 </a:t>
            </a:r>
            <a:endParaRPr lang="ko-KR" altLang="en-US" sz="2000" b="1" spc="-150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C027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71472" y="571480"/>
            <a:ext cx="304800" cy="304800"/>
          </a:xfrm>
          <a:prstGeom prst="rect">
            <a:avLst/>
          </a:prstGeom>
        </p:spPr>
      </p:pic>
      <p:sp>
        <p:nvSpPr>
          <p:cNvPr id="6146" name="AutoShape 2" descr="이토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148" name="AutoShape 4" descr="이토에 대한 이미지 검색결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8" name="그림 17" descr="평창강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45643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2494113" y="2071678"/>
            <a:ext cx="422102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6000" b="1" cap="none" spc="-150" dirty="0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3.1</a:t>
            </a:r>
            <a:r>
              <a:rPr lang="ko-KR" altLang="en-US" sz="6000" b="1" cap="none" spc="-150" dirty="0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동지회의</a:t>
            </a:r>
            <a:endParaRPr lang="ko-KR" altLang="en-US" sz="6000" b="1" cap="none" spc="-150" dirty="0">
              <a:ln w="28575">
                <a:solidFill>
                  <a:schemeClr val="bg1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1406" y="3071810"/>
            <a:ext cx="892971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8800" b="1" cap="none" spc="-300" dirty="0" smtClean="0">
                <a:ln w="28575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전국 조직 기구</a:t>
            </a:r>
            <a:endParaRPr lang="ko-KR" altLang="en-US" sz="8800" b="1" cap="none" spc="-300" dirty="0">
              <a:ln w="28575">
                <a:solidFill>
                  <a:schemeClr val="bg1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26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4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C02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928662" y="642918"/>
            <a:ext cx="304800" cy="304800"/>
          </a:xfrm>
          <a:prstGeom prst="rect">
            <a:avLst/>
          </a:prstGeom>
        </p:spPr>
      </p:pic>
      <p:pic>
        <p:nvPicPr>
          <p:cNvPr id="28" name="그림 27" descr="법인허가증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70711" y="1664069"/>
            <a:ext cx="3600000" cy="4985367"/>
          </a:xfrm>
          <a:prstGeom prst="rect">
            <a:avLst/>
          </a:prstGeom>
        </p:spPr>
      </p:pic>
      <p:pic>
        <p:nvPicPr>
          <p:cNvPr id="12" name="그림 11" descr="고유번호증 0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65296" y="1643050"/>
            <a:ext cx="3600000" cy="5011764"/>
          </a:xfrm>
          <a:prstGeom prst="rect">
            <a:avLst/>
          </a:prstGeom>
        </p:spPr>
      </p:pic>
      <p:sp>
        <p:nvSpPr>
          <p:cNvPr id="1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그림 14" descr="6(15)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1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3.1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동지회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비영리법인 설립 허가증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857224" y="1060490"/>
            <a:ext cx="81439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280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(</a:t>
            </a:r>
            <a:r>
              <a:rPr lang="ko-KR" altLang="en-US" sz="280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사</a:t>
            </a:r>
            <a:r>
              <a:rPr lang="en-US" altLang="ko-KR" sz="280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)</a:t>
            </a:r>
            <a:r>
              <a:rPr kumimoji="1" lang="en-US" altLang="ko-KR" sz="2800" dirty="0" smtClean="0">
                <a:solidFill>
                  <a:srgbClr val="0070C0"/>
                </a:solidFill>
                <a:latin typeface="나눔고딕 ExtraBold" charset="-127"/>
                <a:ea typeface="나눔고딕 ExtraBold" charset="-127"/>
              </a:rPr>
              <a:t>3.1</a:t>
            </a:r>
            <a:r>
              <a:rPr kumimoji="1" lang="ko-KR" altLang="en-US" sz="2800" b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동지회</a:t>
            </a:r>
            <a:r>
              <a:rPr kumimoji="1" lang="ko-KR" altLang="en-US" sz="2800" b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나눔고딕 ExtraBold" charset="-127"/>
                <a:ea typeface="나눔고딕 ExtraBold" charset="-127"/>
              </a:rPr>
              <a:t> 비영리법인 설립허가증</a:t>
            </a:r>
            <a:endParaRPr kumimoji="1" lang="en-US" altLang="ko-KR" sz="2800" b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19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27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247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REC029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928662" y="642918"/>
            <a:ext cx="304800" cy="304800"/>
          </a:xfrm>
          <a:prstGeom prst="rect">
            <a:avLst/>
          </a:prstGeom>
        </p:spPr>
      </p:pic>
      <p:grpSp>
        <p:nvGrpSpPr>
          <p:cNvPr id="2" name="그룹 46"/>
          <p:cNvGrpSpPr/>
          <p:nvPr/>
        </p:nvGrpSpPr>
        <p:grpSpPr>
          <a:xfrm>
            <a:off x="4364555" y="3857628"/>
            <a:ext cx="2302839" cy="1531821"/>
            <a:chOff x="4507431" y="3857628"/>
            <a:chExt cx="2302839" cy="1531821"/>
          </a:xfrm>
        </p:grpSpPr>
        <p:grpSp>
          <p:nvGrpSpPr>
            <p:cNvPr id="3" name="그룹 43"/>
            <p:cNvGrpSpPr/>
            <p:nvPr/>
          </p:nvGrpSpPr>
          <p:grpSpPr>
            <a:xfrm>
              <a:off x="4507431" y="3857628"/>
              <a:ext cx="1594991" cy="1531821"/>
              <a:chOff x="4507431" y="3857628"/>
              <a:chExt cx="1594991" cy="1531821"/>
            </a:xfrm>
          </p:grpSpPr>
          <p:sp>
            <p:nvSpPr>
              <p:cNvPr id="37" name="타원 36"/>
              <p:cNvSpPr/>
              <p:nvPr/>
            </p:nvSpPr>
            <p:spPr>
              <a:xfrm>
                <a:off x="4507431" y="3857628"/>
                <a:ext cx="1594991" cy="1531821"/>
              </a:xfrm>
              <a:prstGeom prst="ellipse">
                <a:avLst/>
              </a:prstGeom>
              <a:solidFill>
                <a:srgbClr val="7030A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모서리가 둥근 직사각형 37"/>
              <p:cNvSpPr/>
              <p:nvPr/>
            </p:nvSpPr>
            <p:spPr>
              <a:xfrm>
                <a:off x="4566505" y="4172610"/>
                <a:ext cx="1476843" cy="412413"/>
              </a:xfrm>
              <a:prstGeom prst="roundRect">
                <a:avLst/>
              </a:prstGeom>
              <a:no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400" dirty="0" smtClean="0">
                    <a:latin typeface="나눔고딕 ExtraBold" charset="-127"/>
                    <a:ea typeface="나눔고딕 ExtraBold" charset="-127"/>
                  </a:rPr>
                  <a:t>기자회원</a:t>
                </a:r>
                <a:endParaRPr lang="en-US" altLang="ko-KR" sz="2400" dirty="0" smtClean="0">
                  <a:latin typeface="나눔고딕 ExtraBold" charset="-127"/>
                  <a:ea typeface="나눔고딕 ExtraBold" charset="-127"/>
                </a:endParaRPr>
              </a:p>
            </p:txBody>
          </p:sp>
        </p:grpSp>
        <p:sp>
          <p:nvSpPr>
            <p:cNvPr id="43" name="모서리가 둥근 직사각형 42"/>
            <p:cNvSpPr/>
            <p:nvPr/>
          </p:nvSpPr>
          <p:spPr>
            <a:xfrm>
              <a:off x="5310072" y="4588092"/>
              <a:ext cx="1500198" cy="36000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 err="1" smtClean="0">
                  <a:latin typeface="나눔고딕 ExtraBold" charset="-127"/>
                  <a:ea typeface="나눔고딕 ExtraBold" charset="-127"/>
                </a:rPr>
                <a:t>삼일미디어</a:t>
              </a:r>
              <a:endParaRPr lang="ko-KR" altLang="en-US" sz="2000" dirty="0">
                <a:latin typeface="나눔고딕 ExtraBold" charset="-127"/>
                <a:ea typeface="나눔고딕 ExtraBold" charset="-127"/>
              </a:endParaRPr>
            </a:p>
          </p:txBody>
        </p:sp>
      </p:grpSp>
      <p:pic>
        <p:nvPicPr>
          <p:cNvPr id="12" name="그림 11" descr="파고다공원 사본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926"/>
            <a:ext cx="2643174" cy="5072074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977941" y="1071546"/>
            <a:ext cx="63802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7200" b="1" cap="none" spc="-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3.1</a:t>
            </a:r>
            <a:r>
              <a:rPr lang="ko-KR" altLang="en-US" sz="7200" b="1" cap="none" spc="-30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동지회</a:t>
            </a:r>
            <a:r>
              <a:rPr lang="ko-KR" altLang="en-US" sz="7200" b="1" cap="none" spc="-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회원 </a:t>
            </a:r>
            <a:endParaRPr lang="ko-KR" altLang="en-US" sz="7200" b="1" cap="none" spc="-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143108" y="2357430"/>
            <a:ext cx="5715040" cy="714380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latin typeface="나눔고딕 ExtraBold" charset="-127"/>
                <a:ea typeface="나눔고딕 ExtraBold" charset="-127"/>
              </a:rPr>
              <a:t>누구나 회원 가입신청</a:t>
            </a:r>
            <a:endParaRPr lang="ko-KR" altLang="en-US" sz="3600" dirty="0">
              <a:latin typeface="나눔고딕 ExtraBold" charset="-127"/>
              <a:ea typeface="나눔고딕 ExtraBold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그림 24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2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27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28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786050" y="3214686"/>
            <a:ext cx="2000264" cy="50006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학생 청소년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grpSp>
        <p:nvGrpSpPr>
          <p:cNvPr id="4" name="그룹 45"/>
          <p:cNvGrpSpPr/>
          <p:nvPr/>
        </p:nvGrpSpPr>
        <p:grpSpPr>
          <a:xfrm>
            <a:off x="5191587" y="4969013"/>
            <a:ext cx="1594991" cy="1531821"/>
            <a:chOff x="5334463" y="4969013"/>
            <a:chExt cx="1594991" cy="1531821"/>
          </a:xfrm>
        </p:grpSpPr>
        <p:sp>
          <p:nvSpPr>
            <p:cNvPr id="29" name="타원 28"/>
            <p:cNvSpPr/>
            <p:nvPr/>
          </p:nvSpPr>
          <p:spPr>
            <a:xfrm>
              <a:off x="5334463" y="4969013"/>
              <a:ext cx="1594991" cy="1531821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5423197" y="5485969"/>
              <a:ext cx="1476843" cy="412413"/>
            </a:xfrm>
            <a:prstGeom prst="round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400" dirty="0" smtClean="0">
                  <a:latin typeface="나눔고딕 ExtraBold" charset="-127"/>
                  <a:ea typeface="나눔고딕 ExtraBold" charset="-127"/>
                </a:rPr>
                <a:t>그룹회원</a:t>
              </a:r>
              <a:endParaRPr lang="ko-KR" altLang="en-US" sz="2400" dirty="0">
                <a:latin typeface="나눔고딕 ExtraBold" charset="-127"/>
                <a:ea typeface="나눔고딕 ExtraBold" charset="-127"/>
              </a:endParaRPr>
            </a:p>
          </p:txBody>
        </p:sp>
      </p:grpSp>
      <p:grpSp>
        <p:nvGrpSpPr>
          <p:cNvPr id="5" name="그룹 44"/>
          <p:cNvGrpSpPr/>
          <p:nvPr/>
        </p:nvGrpSpPr>
        <p:grpSpPr>
          <a:xfrm>
            <a:off x="3714744" y="4918120"/>
            <a:ext cx="1594991" cy="1531821"/>
            <a:chOff x="3857620" y="4918120"/>
            <a:chExt cx="1594991" cy="1531821"/>
          </a:xfrm>
        </p:grpSpPr>
        <p:sp>
          <p:nvSpPr>
            <p:cNvPr id="40" name="타원 39"/>
            <p:cNvSpPr/>
            <p:nvPr/>
          </p:nvSpPr>
          <p:spPr>
            <a:xfrm>
              <a:off x="3857620" y="4918120"/>
              <a:ext cx="1594991" cy="1531821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3927502" y="5504525"/>
              <a:ext cx="1476843" cy="412413"/>
            </a:xfrm>
            <a:prstGeom prst="round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400" dirty="0" smtClean="0">
                  <a:latin typeface="나눔고딕 ExtraBold" charset="-127"/>
                  <a:ea typeface="나눔고딕 ExtraBold" charset="-127"/>
                </a:rPr>
                <a:t>일반회원</a:t>
              </a:r>
              <a:endParaRPr lang="en-US" altLang="ko-KR" sz="2400" dirty="0" smtClean="0">
                <a:latin typeface="나눔고딕 ExtraBold" charset="-127"/>
                <a:ea typeface="나눔고딕 ExtraBold" charset="-127"/>
              </a:endParaRPr>
            </a:p>
          </p:txBody>
        </p:sp>
      </p:grpSp>
      <p:sp>
        <p:nvSpPr>
          <p:cNvPr id="48" name="모서리가 둥근 직사각형 47"/>
          <p:cNvSpPr/>
          <p:nvPr/>
        </p:nvSpPr>
        <p:spPr>
          <a:xfrm>
            <a:off x="6500826" y="3214686"/>
            <a:ext cx="1000132" cy="50006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노년</a:t>
            </a:r>
            <a:r>
              <a:rPr lang="en-US" altLang="ko-KR" sz="2400" dirty="0" smtClean="0">
                <a:latin typeface="나눔고딕 ExtraBold" charset="-127"/>
                <a:ea typeface="나눔고딕 ExtraBold" charset="-127"/>
              </a:rPr>
              <a:t> 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49" name="모서리가 둥근 직사각형 48"/>
          <p:cNvSpPr/>
          <p:nvPr/>
        </p:nvSpPr>
        <p:spPr>
          <a:xfrm>
            <a:off x="5000628" y="3214686"/>
            <a:ext cx="1285884" cy="500066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나눔고딕 ExtraBold" charset="-127"/>
                <a:ea typeface="나눔고딕 ExtraBold" charset="-127"/>
              </a:rPr>
              <a:t>청장년</a:t>
            </a:r>
            <a:endParaRPr lang="ko-KR" altLang="en-US" sz="2400" dirty="0"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2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28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635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22" grpId="0" animBg="1"/>
      <p:bldP spid="21" grpId="0" animBg="1"/>
      <p:bldP spid="48" grpId="0" animBg="1"/>
      <p:bldP spid="4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REC030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tretch>
            <a:fillRect/>
          </a:stretch>
        </p:blipFill>
        <p:spPr>
          <a:xfrm>
            <a:off x="1000100" y="642918"/>
            <a:ext cx="304800" cy="304800"/>
          </a:xfrm>
          <a:prstGeom prst="rect">
            <a:avLst/>
          </a:prstGeom>
        </p:spPr>
      </p:pic>
      <p:sp>
        <p:nvSpPr>
          <p:cNvPr id="116" name="모서리가 둥근 직사각형 115"/>
          <p:cNvSpPr/>
          <p:nvPr/>
        </p:nvSpPr>
        <p:spPr>
          <a:xfrm>
            <a:off x="1403648" y="1927214"/>
            <a:ext cx="6480720" cy="35719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전국회원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grpSp>
        <p:nvGrpSpPr>
          <p:cNvPr id="2" name="그룹 51"/>
          <p:cNvGrpSpPr/>
          <p:nvPr/>
        </p:nvGrpSpPr>
        <p:grpSpPr>
          <a:xfrm>
            <a:off x="1410488" y="5236610"/>
            <a:ext cx="6473880" cy="928694"/>
            <a:chOff x="1410488" y="5236610"/>
            <a:chExt cx="6473880" cy="928694"/>
          </a:xfrm>
        </p:grpSpPr>
        <p:sp>
          <p:nvSpPr>
            <p:cNvPr id="131" name="모서리가 둥근 직사각형 130"/>
            <p:cNvSpPr/>
            <p:nvPr/>
          </p:nvSpPr>
          <p:spPr>
            <a:xfrm>
              <a:off x="4215380" y="5879552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bg1"/>
                  </a:solidFill>
                </a:rPr>
                <a:t>재정국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32" name="모서리가 둥근 직사각형 131"/>
            <p:cNvSpPr/>
            <p:nvPr/>
          </p:nvSpPr>
          <p:spPr>
            <a:xfrm>
              <a:off x="3286686" y="5879552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사무국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33" name="모서리가 둥근 직사각형 132"/>
            <p:cNvSpPr/>
            <p:nvPr/>
          </p:nvSpPr>
          <p:spPr>
            <a:xfrm>
              <a:off x="2357992" y="5879552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bg1"/>
                  </a:solidFill>
                </a:rPr>
                <a:t>행사국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34" name="모서리가 둥근 직사각형 133"/>
            <p:cNvSpPr/>
            <p:nvPr/>
          </p:nvSpPr>
          <p:spPr>
            <a:xfrm>
              <a:off x="1410488" y="5879552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bg1"/>
                  </a:solidFill>
                </a:rPr>
                <a:t>조직국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35" name="모서리가 둥근 직사각형 134"/>
            <p:cNvSpPr/>
            <p:nvPr/>
          </p:nvSpPr>
          <p:spPr>
            <a:xfrm>
              <a:off x="5144074" y="5879552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기획실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36" name="모서리가 둥근 직사각형 135"/>
            <p:cNvSpPr/>
            <p:nvPr/>
          </p:nvSpPr>
          <p:spPr>
            <a:xfrm>
              <a:off x="6072768" y="5879552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연구소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37" name="모서리가 둥근 직사각형 136"/>
            <p:cNvSpPr/>
            <p:nvPr/>
          </p:nvSpPr>
          <p:spPr>
            <a:xfrm>
              <a:off x="7027112" y="5879552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교육원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grpSp>
          <p:nvGrpSpPr>
            <p:cNvPr id="3" name="그룹 40"/>
            <p:cNvGrpSpPr/>
            <p:nvPr/>
          </p:nvGrpSpPr>
          <p:grpSpPr>
            <a:xfrm>
              <a:off x="3707904" y="5236610"/>
              <a:ext cx="1714512" cy="500066"/>
              <a:chOff x="3714744" y="4357694"/>
              <a:chExt cx="1714512" cy="500066"/>
            </a:xfrm>
          </p:grpSpPr>
          <p:sp>
            <p:nvSpPr>
              <p:cNvPr id="129" name="모서리가 둥근 직사각형 128"/>
              <p:cNvSpPr/>
              <p:nvPr/>
            </p:nvSpPr>
            <p:spPr>
              <a:xfrm>
                <a:off x="3714744" y="4357694"/>
                <a:ext cx="1714512" cy="285752"/>
              </a:xfrm>
              <a:prstGeom prst="roundRect">
                <a:avLst/>
              </a:prstGeom>
              <a:noFill/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400" b="1" dirty="0" smtClean="0">
                    <a:solidFill>
                      <a:schemeClr val="tx1"/>
                    </a:solidFill>
                  </a:rPr>
                  <a:t>사 무 처</a:t>
                </a:r>
                <a:endParaRPr lang="ko-KR" altLang="en-US" sz="1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30" name="모서리가 둥근 직사각형 129"/>
              <p:cNvSpPr/>
              <p:nvPr/>
            </p:nvSpPr>
            <p:spPr>
              <a:xfrm>
                <a:off x="3929058" y="4643446"/>
                <a:ext cx="1285884" cy="214314"/>
              </a:xfrm>
              <a:prstGeom prst="roundRect">
                <a:avLst/>
              </a:prstGeom>
              <a:noFill/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b="1" dirty="0" smtClean="0">
                    <a:solidFill>
                      <a:schemeClr val="tx1"/>
                    </a:solidFill>
                  </a:rPr>
                  <a:t>사무총장</a:t>
                </a:r>
                <a:endParaRPr lang="ko-KR" altLang="en-US" sz="1100" b="1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7" name="모서리가 둥근 직사각형 36"/>
          <p:cNvSpPr/>
          <p:nvPr/>
        </p:nvSpPr>
        <p:spPr>
          <a:xfrm>
            <a:off x="1417328" y="2499288"/>
            <a:ext cx="1714512" cy="285752"/>
          </a:xfrm>
          <a:prstGeom prst="roundRect">
            <a:avLst/>
          </a:prstGeom>
          <a:solidFill>
            <a:srgbClr val="0070C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총   회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grpSp>
        <p:nvGrpSpPr>
          <p:cNvPr id="4" name="그룹 49"/>
          <p:cNvGrpSpPr/>
          <p:nvPr/>
        </p:nvGrpSpPr>
        <p:grpSpPr>
          <a:xfrm>
            <a:off x="1417328" y="4588538"/>
            <a:ext cx="1714512" cy="856686"/>
            <a:chOff x="1417328" y="4588538"/>
            <a:chExt cx="1714512" cy="856686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1417328" y="4588538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전국조직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47" name="모서리가 둥근 직사각형 46"/>
            <p:cNvSpPr/>
            <p:nvPr/>
          </p:nvSpPr>
          <p:spPr>
            <a:xfrm>
              <a:off x="1417328" y="4874290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전국지부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8" name="모서리가 둥근 직사각형 47"/>
            <p:cNvSpPr/>
            <p:nvPr/>
          </p:nvSpPr>
          <p:spPr>
            <a:xfrm>
              <a:off x="1417328" y="5159472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 smtClean="0">
                  <a:solidFill>
                    <a:schemeClr val="tx1"/>
                  </a:solidFill>
                </a:rPr>
                <a:t>전국지회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그룹 53"/>
          <p:cNvGrpSpPr/>
          <p:nvPr/>
        </p:nvGrpSpPr>
        <p:grpSpPr>
          <a:xfrm>
            <a:off x="1417328" y="2856478"/>
            <a:ext cx="1714512" cy="1148586"/>
            <a:chOff x="1417328" y="2856478"/>
            <a:chExt cx="1714512" cy="1148586"/>
          </a:xfrm>
        </p:grpSpPr>
        <p:sp>
          <p:nvSpPr>
            <p:cNvPr id="120" name="모서리가 둥근 직사각형 119"/>
            <p:cNvSpPr/>
            <p:nvPr/>
          </p:nvSpPr>
          <p:spPr>
            <a:xfrm>
              <a:off x="1417328" y="3142230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상임이사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21" name="모서리가 둥근 직사각형 120"/>
            <p:cNvSpPr/>
            <p:nvPr/>
          </p:nvSpPr>
          <p:spPr>
            <a:xfrm>
              <a:off x="1417328" y="3429000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운영이사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36" name="모서리가 둥근 직사각형 35"/>
            <p:cNvSpPr/>
            <p:nvPr/>
          </p:nvSpPr>
          <p:spPr>
            <a:xfrm>
              <a:off x="1417328" y="2856478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이사회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68" name="모서리가 둥근 직사각형 67"/>
            <p:cNvSpPr/>
            <p:nvPr/>
          </p:nvSpPr>
          <p:spPr>
            <a:xfrm>
              <a:off x="1417328" y="3719312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감 사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그룹 50"/>
          <p:cNvGrpSpPr/>
          <p:nvPr/>
        </p:nvGrpSpPr>
        <p:grpSpPr>
          <a:xfrm>
            <a:off x="6143066" y="3359272"/>
            <a:ext cx="1727622" cy="933824"/>
            <a:chOff x="6143066" y="3359272"/>
            <a:chExt cx="1727622" cy="933824"/>
          </a:xfrm>
        </p:grpSpPr>
        <p:sp>
          <p:nvSpPr>
            <p:cNvPr id="122" name="모서리가 둥근 직사각형 121"/>
            <p:cNvSpPr/>
            <p:nvPr/>
          </p:nvSpPr>
          <p:spPr>
            <a:xfrm>
              <a:off x="6143066" y="3359272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고 문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69" name="모서리가 둥근 직사각형 68"/>
            <p:cNvSpPr/>
            <p:nvPr/>
          </p:nvSpPr>
          <p:spPr>
            <a:xfrm>
              <a:off x="6156176" y="3719312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자문위원회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70" name="모서리가 둥근 직사각형 69"/>
            <p:cNvSpPr/>
            <p:nvPr/>
          </p:nvSpPr>
          <p:spPr>
            <a:xfrm>
              <a:off x="6156176" y="4005064"/>
              <a:ext cx="1714512" cy="28803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</a:pPr>
              <a:r>
                <a:rPr lang="ko-KR" altLang="en-US" sz="1000" dirty="0" smtClean="0">
                  <a:solidFill>
                    <a:schemeClr val="tx1"/>
                  </a:solidFill>
                  <a:latin typeface="나눔고딕 ExtraBold" pitchFamily="50" charset="-127"/>
                  <a:ea typeface="나눔고딕 ExtraBold" pitchFamily="50" charset="-127"/>
                </a:rPr>
                <a:t>전문분야 소속 </a:t>
              </a:r>
              <a:r>
                <a:rPr lang="ko-KR" altLang="en-US" sz="1000" b="1" dirty="0" smtClean="0">
                  <a:solidFill>
                    <a:schemeClr val="tx1"/>
                  </a:solidFill>
                  <a:latin typeface="나눔고딕 ExtraBold" pitchFamily="50" charset="-127"/>
                  <a:ea typeface="나눔고딕 ExtraBold" pitchFamily="50" charset="-127"/>
                </a:rPr>
                <a:t>자문위원</a:t>
              </a:r>
              <a:endParaRPr lang="ko-KR" altLang="en-US" sz="1000" b="1" dirty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71" name="모서리가 둥근 직사각형 70"/>
          <p:cNvSpPr/>
          <p:nvPr/>
        </p:nvSpPr>
        <p:spPr>
          <a:xfrm>
            <a:off x="1404788" y="4151360"/>
            <a:ext cx="1714512" cy="285752"/>
          </a:xfrm>
          <a:prstGeom prst="roundRect">
            <a:avLst/>
          </a:prstGeom>
          <a:solidFill>
            <a:srgbClr val="0070C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운영분과위원회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grpSp>
        <p:nvGrpSpPr>
          <p:cNvPr id="7" name="그룹 49"/>
          <p:cNvGrpSpPr/>
          <p:nvPr/>
        </p:nvGrpSpPr>
        <p:grpSpPr>
          <a:xfrm>
            <a:off x="3714744" y="2499288"/>
            <a:ext cx="4155944" cy="2071702"/>
            <a:chOff x="3714744" y="2499288"/>
            <a:chExt cx="4155944" cy="2071702"/>
          </a:xfrm>
        </p:grpSpPr>
        <p:sp>
          <p:nvSpPr>
            <p:cNvPr id="117" name="모서리가 둥근 직사각형 116"/>
            <p:cNvSpPr/>
            <p:nvPr/>
          </p:nvSpPr>
          <p:spPr>
            <a:xfrm>
              <a:off x="3714744" y="2499288"/>
              <a:ext cx="1714512" cy="285752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총    재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8" name="모서리가 둥근 직사각형 117"/>
            <p:cNvSpPr/>
            <p:nvPr/>
          </p:nvSpPr>
          <p:spPr>
            <a:xfrm>
              <a:off x="3714744" y="2927916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회    장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9" name="모서리가 둥근 직사각형 118"/>
            <p:cNvSpPr/>
            <p:nvPr/>
          </p:nvSpPr>
          <p:spPr>
            <a:xfrm>
              <a:off x="3714744" y="3356544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부 회 장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25" name="모서리가 둥근 직사각형 124"/>
            <p:cNvSpPr/>
            <p:nvPr/>
          </p:nvSpPr>
          <p:spPr>
            <a:xfrm>
              <a:off x="4355976" y="3713734"/>
              <a:ext cx="1428760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100" b="1" dirty="0" smtClean="0">
                  <a:solidFill>
                    <a:schemeClr val="tx1"/>
                  </a:solidFill>
                </a:rPr>
                <a:t>수석 부 회 장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26" name="모서리가 둥근 직사각형 125"/>
            <p:cNvSpPr/>
            <p:nvPr/>
          </p:nvSpPr>
          <p:spPr>
            <a:xfrm>
              <a:off x="4355976" y="3928048"/>
              <a:ext cx="1428760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100" b="1" dirty="0" smtClean="0">
                  <a:solidFill>
                    <a:schemeClr val="tx1"/>
                  </a:solidFill>
                </a:rPr>
                <a:t>국내협력  부 회 장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27" name="모서리가 둥근 직사각형 126"/>
            <p:cNvSpPr/>
            <p:nvPr/>
          </p:nvSpPr>
          <p:spPr>
            <a:xfrm>
              <a:off x="4355976" y="4142362"/>
              <a:ext cx="1428760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100" b="1" dirty="0" smtClean="0">
                  <a:solidFill>
                    <a:schemeClr val="tx1"/>
                  </a:solidFill>
                </a:rPr>
                <a:t>국제협력  부 회 장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4355976" y="4356676"/>
              <a:ext cx="1428760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100" b="1" dirty="0" err="1" smtClean="0">
                  <a:solidFill>
                    <a:schemeClr val="tx1"/>
                  </a:solidFill>
                </a:rPr>
                <a:t>단협전문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  부 회 장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72" name="모서리가 둥근 직사각형 71"/>
            <p:cNvSpPr/>
            <p:nvPr/>
          </p:nvSpPr>
          <p:spPr>
            <a:xfrm>
              <a:off x="6732240" y="2924944"/>
              <a:ext cx="1138448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tx1"/>
                  </a:solidFill>
                </a:rPr>
                <a:t>증경회장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73" name="모서리가 둥근 직사각형 72"/>
            <p:cNvSpPr/>
            <p:nvPr/>
          </p:nvSpPr>
          <p:spPr>
            <a:xfrm>
              <a:off x="5580112" y="2924944"/>
              <a:ext cx="1080120" cy="285752"/>
            </a:xfrm>
            <a:prstGeom prst="roundRect">
              <a:avLst/>
            </a:prstGeom>
            <a:solidFill>
              <a:srgbClr val="7030A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bg1"/>
                  </a:solidFill>
                </a:rPr>
                <a:t>차기회장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그룹 52"/>
          <p:cNvGrpSpPr/>
          <p:nvPr/>
        </p:nvGrpSpPr>
        <p:grpSpPr>
          <a:xfrm>
            <a:off x="6169856" y="4509120"/>
            <a:ext cx="1714512" cy="1149848"/>
            <a:chOff x="6169856" y="4509120"/>
            <a:chExt cx="1714512" cy="1149848"/>
          </a:xfrm>
        </p:grpSpPr>
        <p:sp>
          <p:nvSpPr>
            <p:cNvPr id="57" name="모서리가 둥근 직사각형 56"/>
            <p:cNvSpPr/>
            <p:nvPr/>
          </p:nvSpPr>
          <p:spPr>
            <a:xfrm>
              <a:off x="6169856" y="4509120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bg1"/>
                  </a:solidFill>
                </a:rPr>
                <a:t>삼일미디어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8" name="모서리가 둥근 직사각형 57"/>
            <p:cNvSpPr/>
            <p:nvPr/>
          </p:nvSpPr>
          <p:spPr>
            <a:xfrm>
              <a:off x="6169856" y="4794872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전국지사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59" name="모서리가 둥근 직사각형 58"/>
            <p:cNvSpPr/>
            <p:nvPr/>
          </p:nvSpPr>
          <p:spPr>
            <a:xfrm>
              <a:off x="6169856" y="5085184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전국지국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9" name="모서리가 둥근 직사각형 48"/>
            <p:cNvSpPr/>
            <p:nvPr/>
          </p:nvSpPr>
          <p:spPr>
            <a:xfrm>
              <a:off x="6169856" y="5373216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 smtClean="0">
                  <a:solidFill>
                    <a:schemeClr val="tx1"/>
                  </a:solidFill>
                </a:rPr>
                <a:t>동보도부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52" name="부제목 2"/>
          <p:cNvSpPr txBox="1">
            <a:spLocks/>
          </p:cNvSpPr>
          <p:nvPr/>
        </p:nvSpPr>
        <p:spPr>
          <a:xfrm>
            <a:off x="428596" y="1214422"/>
            <a:ext cx="8358246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US" altLang="ko-KR" sz="40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40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사</a:t>
            </a:r>
            <a:r>
              <a:rPr lang="en-US" altLang="ko-KR" sz="40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)3.1</a:t>
            </a:r>
            <a:r>
              <a:rPr lang="ko-KR" altLang="en-US" sz="4000" b="1" dirty="0" err="1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동지회</a:t>
            </a:r>
            <a:r>
              <a:rPr lang="ko-KR" altLang="en-US" sz="40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중앙회 조직</a:t>
            </a:r>
            <a:endParaRPr lang="ko-KR" altLang="en-US" sz="4000" b="1" dirty="0">
              <a:solidFill>
                <a:srgbClr val="0070C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54" name="직선 연결선 5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그림 54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6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6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집행부 운영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고민 해결 대책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51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29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4523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  <p:bldLst>
      <p:bldP spid="37" grpId="0" animBg="1"/>
      <p:bldP spid="7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C03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57224" y="500042"/>
            <a:ext cx="304800" cy="304800"/>
          </a:xfrm>
          <a:prstGeom prst="rect">
            <a:avLst/>
          </a:prstGeom>
        </p:spPr>
      </p:pic>
      <p:pic>
        <p:nvPicPr>
          <p:cNvPr id="12" name="그림 11" descr="파고다공원 사본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12800"/>
            <a:ext cx="9144000" cy="6045200"/>
          </a:xfrm>
          <a:prstGeom prst="rect">
            <a:avLst/>
          </a:prstGeom>
        </p:spPr>
      </p:pic>
      <p:sp>
        <p:nvSpPr>
          <p:cNvPr id="1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30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1472" y="3145224"/>
            <a:ext cx="802335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9600" b="1" cap="none" spc="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징비록</a:t>
            </a:r>
            <a:r>
              <a:rPr lang="en-US" altLang="ko-KR" sz="96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9600" b="1" cap="none" spc="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懲毖錄</a:t>
            </a:r>
            <a:r>
              <a:rPr lang="en-US" altLang="ko-KR" sz="96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96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13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5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643042" y="2500306"/>
            <a:ext cx="596669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역사를 알아야 하는 이유</a:t>
            </a:r>
            <a:endParaRPr lang="ko-KR" altLang="en-US" sz="4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9" name="부제목 2"/>
          <p:cNvSpPr txBox="1">
            <a:spLocks/>
          </p:cNvSpPr>
          <p:nvPr/>
        </p:nvSpPr>
        <p:spPr>
          <a:xfrm>
            <a:off x="6429388" y="1142984"/>
            <a:ext cx="25717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dirty="0" err="1" smtClean="0">
                <a:latin typeface="+mn-ea"/>
              </a:rPr>
              <a:t>징비록</a:t>
            </a:r>
            <a:r>
              <a:rPr lang="ko-KR" altLang="en-US" sz="900" b="1" i="1" dirty="0" smtClean="0">
                <a:latin typeface="+mn-ea"/>
              </a:rPr>
              <a:t>  </a:t>
            </a:r>
            <a:r>
              <a:rPr lang="en-US" altLang="ko-KR" sz="900" b="1" i="1" dirty="0" smtClean="0">
                <a:latin typeface="+mn-ea"/>
              </a:rPr>
              <a:t>- </a:t>
            </a:r>
            <a:r>
              <a:rPr lang="ko-KR" altLang="en-US" sz="900" b="1" i="1" dirty="0" smtClean="0">
                <a:latin typeface="+mn-ea"/>
              </a:rPr>
              <a:t> 임진왜란 </a:t>
            </a:r>
            <a:r>
              <a:rPr lang="en-US" altLang="ko-KR" sz="900" b="1" i="1" dirty="0" smtClean="0">
                <a:latin typeface="+mn-ea"/>
              </a:rPr>
              <a:t>7</a:t>
            </a:r>
            <a:r>
              <a:rPr lang="ko-KR" altLang="en-US" sz="900" b="1" i="1" dirty="0" smtClean="0">
                <a:latin typeface="+mn-ea"/>
              </a:rPr>
              <a:t>년 야사 </a:t>
            </a:r>
            <a:r>
              <a:rPr lang="en-US" altLang="ko-KR" sz="900" b="1" i="1" dirty="0" smtClean="0">
                <a:latin typeface="+mn-ea"/>
              </a:rPr>
              <a:t>: </a:t>
            </a:r>
            <a:r>
              <a:rPr lang="ko-KR" altLang="en-US" sz="900" b="1" i="1" dirty="0" smtClean="0">
                <a:latin typeface="+mn-ea"/>
              </a:rPr>
              <a:t>영의정 유성룡</a:t>
            </a:r>
            <a:endParaRPr lang="en-US" altLang="ko-KR" sz="900" b="1" i="1" dirty="0" smtClean="0">
              <a:latin typeface="+mn-ea"/>
            </a:endParaRPr>
          </a:p>
          <a:p>
            <a:pPr lvl="0" algn="ctr">
              <a:spcBef>
                <a:spcPct val="20000"/>
              </a:spcBef>
              <a:defRPr/>
            </a:pPr>
            <a:r>
              <a:rPr kumimoji="0" lang="ko-KR" altLang="en-US" sz="900" b="1" i="1" u="none" strike="noStrike" kern="1200" cap="none" normalizeH="0" baseline="0" noProof="0" dirty="0" err="1" smtClean="0">
                <a:ln>
                  <a:noFill/>
                </a:ln>
                <a:effectLst/>
                <a:uLnTx/>
                <a:uFillTx/>
                <a:latin typeface="+mn-ea"/>
              </a:rPr>
              <a:t>율곡이이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: 10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만 양병설 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: 70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만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, 150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만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, 2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천만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6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그룹 38"/>
          <p:cNvGrpSpPr/>
          <p:nvPr/>
        </p:nvGrpSpPr>
        <p:grpSpPr>
          <a:xfrm>
            <a:off x="3714744" y="2500306"/>
            <a:ext cx="2413675" cy="3999060"/>
            <a:chOff x="3714744" y="2500306"/>
            <a:chExt cx="2413675" cy="3999060"/>
          </a:xfrm>
        </p:grpSpPr>
        <p:grpSp>
          <p:nvGrpSpPr>
            <p:cNvPr id="3" name="그룹 47"/>
            <p:cNvGrpSpPr/>
            <p:nvPr/>
          </p:nvGrpSpPr>
          <p:grpSpPr>
            <a:xfrm>
              <a:off x="3714744" y="2500306"/>
              <a:ext cx="2413675" cy="3999060"/>
              <a:chOff x="4000496" y="2500306"/>
              <a:chExt cx="2413675" cy="3999060"/>
            </a:xfrm>
          </p:grpSpPr>
          <p:pic>
            <p:nvPicPr>
              <p:cNvPr id="1028" name="Picture 4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000496" y="2500306"/>
                <a:ext cx="2252661" cy="34290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40" name="직사각형 39"/>
              <p:cNvSpPr/>
              <p:nvPr/>
            </p:nvSpPr>
            <p:spPr>
              <a:xfrm>
                <a:off x="4572000" y="6000768"/>
                <a:ext cx="1842171" cy="49859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20000"/>
                  </a:spcBef>
                  <a:defRPr/>
                </a:pP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1917- </a:t>
                </a:r>
                <a:r>
                  <a:rPr lang="en-US" altLang="ko-KR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23</a:t>
                </a:r>
                <a:r>
                  <a:rPr lang="ko-KR" altLang="en-US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세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(</a:t>
                </a:r>
                <a:r>
                  <a:rPr lang="ko-KR" altLang="en-US" sz="1200" dirty="0" smtClean="0">
                    <a:latin typeface="나눔고딕 ExtraBold" pitchFamily="50" charset="-127"/>
                    <a:ea typeface="나눔고딕 ExtraBold" pitchFamily="50" charset="-127"/>
                  </a:rPr>
                  <a:t>항쟁가담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)</a:t>
                </a:r>
              </a:p>
              <a:p>
                <a:pPr lvl="0">
                  <a:spcBef>
                    <a:spcPct val="20000"/>
                  </a:spcBef>
                  <a:defRPr/>
                </a:pP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1921.10.26. </a:t>
                </a:r>
                <a:r>
                  <a:rPr lang="en-US" altLang="ko-KR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27</a:t>
                </a:r>
                <a:r>
                  <a:rPr lang="ko-KR" altLang="en-US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세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(</a:t>
                </a:r>
                <a:r>
                  <a:rPr lang="ko-KR" altLang="en-US" sz="1200" dirty="0" smtClean="0">
                    <a:latin typeface="나눔고딕 ExtraBold" pitchFamily="50" charset="-127"/>
                    <a:ea typeface="나눔고딕 ExtraBold" pitchFamily="50" charset="-127"/>
                  </a:rPr>
                  <a:t>순국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)</a:t>
                </a:r>
                <a:endParaRPr lang="ko-KR" altLang="en-US" sz="12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33" name="직사각형 32"/>
            <p:cNvSpPr/>
            <p:nvPr/>
          </p:nvSpPr>
          <p:spPr>
            <a:xfrm>
              <a:off x="5179082" y="2527201"/>
              <a:ext cx="761747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>
                <a:spcBef>
                  <a:spcPct val="20000"/>
                </a:spcBef>
                <a:defRPr/>
              </a:pPr>
              <a:r>
                <a:rPr lang="ko-KR" altLang="en-US" sz="1600" smtClean="0">
                  <a:latin typeface="나눔고딕 ExtraBold" pitchFamily="50" charset="-127"/>
                  <a:ea typeface="나눔고딕 ExtraBold" pitchFamily="50" charset="-127"/>
                </a:rPr>
                <a:t>박재혁</a:t>
              </a:r>
              <a:endParaRPr lang="en-US" altLang="ko-KR" sz="1600" dirty="0" smtClean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2604262" y="2214554"/>
            <a:ext cx="1824862" cy="4006345"/>
            <a:chOff x="2604262" y="2214554"/>
            <a:chExt cx="1824862" cy="4006345"/>
          </a:xfrm>
        </p:grpSpPr>
        <p:grpSp>
          <p:nvGrpSpPr>
            <p:cNvPr id="4" name="그룹 46"/>
            <p:cNvGrpSpPr/>
            <p:nvPr/>
          </p:nvGrpSpPr>
          <p:grpSpPr>
            <a:xfrm>
              <a:off x="2604262" y="2214554"/>
              <a:ext cx="1824862" cy="4006345"/>
              <a:chOff x="2818576" y="2357430"/>
              <a:chExt cx="1824862" cy="3863469"/>
            </a:xfrm>
          </p:grpSpPr>
          <p:pic>
            <p:nvPicPr>
              <p:cNvPr id="1027" name="Picture 3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857488" y="2357430"/>
                <a:ext cx="1752600" cy="3124200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</p:pic>
          <p:sp>
            <p:nvSpPr>
              <p:cNvPr id="38" name="직사각형 37"/>
              <p:cNvSpPr/>
              <p:nvPr/>
            </p:nvSpPr>
            <p:spPr>
              <a:xfrm>
                <a:off x="2818576" y="5500702"/>
                <a:ext cx="1824862" cy="72019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 lvl="0">
                  <a:spcBef>
                    <a:spcPct val="20000"/>
                  </a:spcBef>
                  <a:defRPr/>
                </a:pP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1919.3.5 </a:t>
                </a:r>
                <a:r>
                  <a:rPr lang="ko-KR" altLang="en-US" sz="1200" dirty="0" smtClean="0">
                    <a:latin typeface="나눔고딕 ExtraBold" pitchFamily="50" charset="-127"/>
                    <a:ea typeface="나눔고딕 ExtraBold" pitchFamily="50" charset="-127"/>
                  </a:rPr>
                  <a:t>만세운동 참가</a:t>
                </a:r>
                <a:endParaRPr lang="en-US" altLang="ko-KR" sz="1200" dirty="0" smtClean="0"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pPr lvl="0">
                  <a:spcBef>
                    <a:spcPct val="20000"/>
                  </a:spcBef>
                  <a:defRPr/>
                </a:pP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         </a:t>
                </a:r>
                <a:r>
                  <a:rPr lang="en-US" altLang="ko-KR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17</a:t>
                </a:r>
                <a:r>
                  <a:rPr lang="ko-KR" altLang="en-US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세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(</a:t>
                </a:r>
                <a:r>
                  <a:rPr lang="ko-KR" altLang="en-US" sz="1200" dirty="0" smtClean="0">
                    <a:latin typeface="나눔고딕 ExtraBold" pitchFamily="50" charset="-127"/>
                    <a:ea typeface="나눔고딕 ExtraBold" pitchFamily="50" charset="-127"/>
                  </a:rPr>
                  <a:t>이화학당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)</a:t>
                </a:r>
              </a:p>
              <a:p>
                <a:pPr lvl="0">
                  <a:spcBef>
                    <a:spcPct val="20000"/>
                  </a:spcBef>
                  <a:defRPr/>
                </a:pP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1920.9.28. </a:t>
                </a:r>
                <a:r>
                  <a:rPr lang="en-US" altLang="ko-KR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18</a:t>
                </a:r>
                <a:r>
                  <a:rPr lang="ko-KR" altLang="en-US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세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(</a:t>
                </a:r>
                <a:r>
                  <a:rPr lang="ko-KR" altLang="en-US" sz="1200" dirty="0" smtClean="0">
                    <a:latin typeface="나눔고딕 ExtraBold" pitchFamily="50" charset="-127"/>
                    <a:ea typeface="나눔고딕 ExtraBold" pitchFamily="50" charset="-127"/>
                  </a:rPr>
                  <a:t>순국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)</a:t>
                </a:r>
                <a:endParaRPr lang="ko-KR" altLang="en-US" sz="12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31" name="직사각형 30"/>
            <p:cNvSpPr/>
            <p:nvPr/>
          </p:nvSpPr>
          <p:spPr>
            <a:xfrm>
              <a:off x="2714612" y="5072074"/>
              <a:ext cx="761747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lvl="0">
                <a:spcBef>
                  <a:spcPct val="20000"/>
                </a:spcBef>
                <a:defRPr/>
              </a:pPr>
              <a:r>
                <a:rPr lang="ko-KR" altLang="en-US" sz="1600" dirty="0" smtClean="0">
                  <a:latin typeface="나눔고딕 ExtraBold" pitchFamily="50" charset="-127"/>
                  <a:ea typeface="나눔고딕 ExtraBold" pitchFamily="50" charset="-127"/>
                </a:rPr>
                <a:t>유관순</a:t>
              </a:r>
              <a:endParaRPr lang="en-US" altLang="ko-KR" sz="1600" dirty="0" smtClean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32" name="REC03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1000100" y="642918"/>
            <a:ext cx="304800" cy="304800"/>
          </a:xfrm>
          <a:prstGeom prst="rect">
            <a:avLst/>
          </a:prstGeom>
        </p:spPr>
      </p:pic>
      <p:sp>
        <p:nvSpPr>
          <p:cNvPr id="7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74" name="직선 연결선 7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그림 74" descr="6(15)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7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시민기자</a:t>
            </a:r>
            <a:r>
              <a:rPr kumimoji="0" lang="ko-KR" altLang="en-US" sz="2000" b="1" i="1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회원들의 참여독려정책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357158" y="1285860"/>
            <a:ext cx="8501122" cy="71438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400" b="1" spc="-300" dirty="0" smtClean="0">
                <a:solidFill>
                  <a:schemeClr val="tx1"/>
                </a:solidFill>
              </a:rPr>
              <a:t>3.1</a:t>
            </a:r>
            <a:r>
              <a:rPr lang="ko-KR" altLang="en-US" sz="4400" b="1" spc="-300" dirty="0" smtClean="0">
                <a:solidFill>
                  <a:schemeClr val="tx1"/>
                </a:solidFill>
              </a:rPr>
              <a:t>민족정신 계승 지도자</a:t>
            </a:r>
            <a:endParaRPr lang="ko-KR" altLang="en-US" sz="4400" b="1" spc="-300" dirty="0">
              <a:solidFill>
                <a:schemeClr val="tx1"/>
              </a:solidFill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6120838" y="3497096"/>
            <a:ext cx="2772000" cy="360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2000" spc="-150" dirty="0" smtClean="0"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lang="ko-KR" altLang="en-US" sz="2000" spc="-150" dirty="0" smtClean="0">
                <a:latin typeface="나눔고딕 ExtraBold" pitchFamily="50" charset="-127"/>
                <a:ea typeface="나눔고딕 ExtraBold" pitchFamily="50" charset="-127"/>
              </a:rPr>
              <a:t>운동 </a:t>
            </a:r>
            <a:r>
              <a:rPr lang="en-US" altLang="ko-KR" sz="2000" spc="-150" dirty="0" smtClean="0">
                <a:latin typeface="나눔고딕 ExtraBold" pitchFamily="50" charset="-127"/>
                <a:ea typeface="나눔고딕 ExtraBold" pitchFamily="50" charset="-127"/>
              </a:rPr>
              <a:t>1</a:t>
            </a:r>
            <a:r>
              <a:rPr lang="ko-KR" altLang="en-US" sz="2000" spc="-150" dirty="0" smtClean="0">
                <a:latin typeface="나눔고딕 ExtraBold" pitchFamily="50" charset="-127"/>
                <a:ea typeface="나눔고딕 ExtraBold" pitchFamily="50" charset="-127"/>
              </a:rPr>
              <a:t>천만 애국동포</a:t>
            </a:r>
            <a:endParaRPr lang="ko-KR" altLang="en-US" sz="2000" spc="-15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6104724" y="5406466"/>
            <a:ext cx="2772000" cy="360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36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년 </a:t>
            </a:r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수많은 독립군들</a:t>
            </a:r>
            <a:endParaRPr lang="ko-KR" altLang="en-US" sz="20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>
          <a:xfrm>
            <a:off x="6104724" y="5857892"/>
            <a:ext cx="2772000" cy="68400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spc="-300" dirty="0" smtClean="0">
                <a:latin typeface="나눔고딕 ExtraBold" pitchFamily="50" charset="-127"/>
                <a:ea typeface="나눔고딕 ExtraBold" pitchFamily="50" charset="-127"/>
              </a:rPr>
              <a:t>  41</a:t>
            </a:r>
            <a:r>
              <a:rPr lang="ko-KR" altLang="en-US" sz="2000" spc="-300" dirty="0" smtClean="0">
                <a:latin typeface="나눔고딕 ExtraBold" pitchFamily="50" charset="-127"/>
                <a:ea typeface="나눔고딕 ExtraBold" pitchFamily="50" charset="-127"/>
              </a:rPr>
              <a:t>년</a:t>
            </a:r>
            <a:r>
              <a:rPr lang="en-US" altLang="ko-KR" sz="2000" spc="-300" dirty="0" smtClean="0">
                <a:latin typeface="나눔고딕 ExtraBold" pitchFamily="50" charset="-127"/>
                <a:ea typeface="나눔고딕 ExtraBold" pitchFamily="50" charset="-127"/>
              </a:rPr>
              <a:t>,</a:t>
            </a:r>
            <a:r>
              <a:rPr lang="ko-KR" altLang="en-US" sz="2000" spc="-300" dirty="0" smtClean="0">
                <a:latin typeface="나눔고딕 ExtraBold" pitchFamily="50" charset="-127"/>
                <a:ea typeface="나눔고딕 ExtraBold" pitchFamily="50" charset="-127"/>
              </a:rPr>
              <a:t> 의병독립 유공자 서훈 </a:t>
            </a:r>
            <a:endParaRPr lang="en-US" altLang="ko-KR" sz="2000" spc="-3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                14,651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명</a:t>
            </a:r>
            <a:endParaRPr lang="ko-KR" altLang="en-US" sz="20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6107768" y="3977706"/>
            <a:ext cx="2772000" cy="360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대한민국임시정부 건립</a:t>
            </a:r>
            <a:endParaRPr lang="ko-KR" altLang="en-US" sz="20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104724" y="4916128"/>
            <a:ext cx="2772000" cy="40583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pc="-150" dirty="0" smtClean="0">
                <a:latin typeface="나눔고딕 ExtraBold" pitchFamily="50" charset="-127"/>
                <a:ea typeface="나눔고딕 ExtraBold" pitchFamily="50" charset="-127"/>
              </a:rPr>
              <a:t>수많은 </a:t>
            </a:r>
            <a:r>
              <a:rPr lang="en-US" altLang="ko-KR" sz="2000" spc="-150" dirty="0" smtClean="0">
                <a:latin typeface="나눔고딕 ExtraBold" pitchFamily="50" charset="-127"/>
                <a:ea typeface="나눔고딕 ExtraBold" pitchFamily="50" charset="-127"/>
              </a:rPr>
              <a:t>6.25  </a:t>
            </a:r>
            <a:r>
              <a:rPr lang="ko-KR" altLang="en-US" sz="2000" spc="-150" dirty="0" smtClean="0">
                <a:latin typeface="나눔고딕 ExtraBold" pitchFamily="50" charset="-127"/>
                <a:ea typeface="나눔고딕 ExtraBold" pitchFamily="50" charset="-127"/>
              </a:rPr>
              <a:t>전쟁 영웅들</a:t>
            </a:r>
            <a:endParaRPr lang="ko-KR" altLang="en-US" sz="2000" spc="-15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6124478" y="2233712"/>
            <a:ext cx="2772000" cy="68400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자유</a:t>
            </a:r>
            <a:r>
              <a:rPr lang="en-US" altLang="ko-KR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평등</a:t>
            </a:r>
            <a:r>
              <a:rPr lang="en-US" altLang="ko-KR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,</a:t>
            </a:r>
            <a:r>
              <a:rPr lang="ko-KR" altLang="en-US" sz="200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 평화를</a:t>
            </a:r>
            <a:endParaRPr lang="en-US" altLang="ko-KR" sz="2000" dirty="0" smtClean="0">
              <a:solidFill>
                <a:srgbClr val="FFFF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algn="ctr"/>
            <a:r>
              <a:rPr lang="ko-KR" altLang="en-US" sz="2000" spc="-150" dirty="0" smtClean="0">
                <a:solidFill>
                  <a:srgbClr val="FFFF00"/>
                </a:solidFill>
                <a:latin typeface="나눔고딕 ExtraBold" pitchFamily="50" charset="-127"/>
                <a:ea typeface="나눔고딕 ExtraBold" pitchFamily="50" charset="-127"/>
              </a:rPr>
              <a:t>수호한 선열들</a:t>
            </a:r>
            <a:endParaRPr lang="ko-KR" altLang="en-US" sz="2000" spc="-150" dirty="0">
              <a:solidFill>
                <a:srgbClr val="FFFF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120838" y="4468576"/>
            <a:ext cx="2772000" cy="360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대한민국 정부 수립</a:t>
            </a:r>
            <a:endParaRPr lang="ko-KR" altLang="en-US" sz="20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6109078" y="3049012"/>
            <a:ext cx="2772000" cy="36000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수많은 구국 의병들</a:t>
            </a:r>
            <a:endParaRPr lang="ko-KR" altLang="en-US" sz="2000" spc="-15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5" name="그룹 37"/>
          <p:cNvGrpSpPr/>
          <p:nvPr/>
        </p:nvGrpSpPr>
        <p:grpSpPr>
          <a:xfrm>
            <a:off x="6072166" y="1142984"/>
            <a:ext cx="3000396" cy="1000132"/>
            <a:chOff x="642910" y="1643050"/>
            <a:chExt cx="3000396" cy="1000132"/>
          </a:xfrm>
        </p:grpSpPr>
        <p:sp>
          <p:nvSpPr>
            <p:cNvPr id="26" name="구름 모양 설명선 25"/>
            <p:cNvSpPr/>
            <p:nvPr/>
          </p:nvSpPr>
          <p:spPr>
            <a:xfrm>
              <a:off x="808616" y="1643050"/>
              <a:ext cx="2714644" cy="1000132"/>
            </a:xfrm>
            <a:prstGeom prst="cloudCallout">
              <a:avLst/>
            </a:prstGeom>
            <a:solidFill>
              <a:srgbClr val="0070C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642910" y="1864230"/>
              <a:ext cx="300039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동지 회원들</a:t>
              </a:r>
            </a:p>
          </p:txBody>
        </p:sp>
      </p:grpSp>
      <p:sp>
        <p:nvSpPr>
          <p:cNvPr id="29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31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285720" y="2495062"/>
            <a:ext cx="2357454" cy="3861428"/>
            <a:chOff x="285720" y="2495062"/>
            <a:chExt cx="2357454" cy="3861428"/>
          </a:xfrm>
        </p:grpSpPr>
        <p:grpSp>
          <p:nvGrpSpPr>
            <p:cNvPr id="2" name="그룹 45"/>
            <p:cNvGrpSpPr/>
            <p:nvPr/>
          </p:nvGrpSpPr>
          <p:grpSpPr>
            <a:xfrm>
              <a:off x="285720" y="2495062"/>
              <a:ext cx="2357454" cy="3861428"/>
              <a:chOff x="285720" y="2495062"/>
              <a:chExt cx="2428892" cy="3861428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571472" y="5857892"/>
                <a:ext cx="1842171" cy="4985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ct val="20000"/>
                  </a:spcBef>
                  <a:defRPr/>
                </a:pP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1907- </a:t>
                </a:r>
                <a:r>
                  <a:rPr lang="en-US" altLang="ko-KR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29</a:t>
                </a:r>
                <a:r>
                  <a:rPr lang="ko-KR" altLang="en-US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세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(</a:t>
                </a:r>
                <a:r>
                  <a:rPr lang="ko-KR" altLang="en-US" sz="1200" dirty="0" smtClean="0">
                    <a:latin typeface="나눔고딕 ExtraBold" pitchFamily="50" charset="-127"/>
                    <a:ea typeface="나눔고딕 ExtraBold" pitchFamily="50" charset="-127"/>
                  </a:rPr>
                  <a:t>의병조직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)</a:t>
                </a:r>
              </a:p>
              <a:p>
                <a:pPr lvl="0">
                  <a:spcBef>
                    <a:spcPct val="20000"/>
                  </a:spcBef>
                  <a:defRPr/>
                </a:pP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1910.10.26. </a:t>
                </a:r>
                <a:r>
                  <a:rPr lang="en-US" altLang="ko-KR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32</a:t>
                </a:r>
                <a:r>
                  <a:rPr lang="ko-KR" altLang="en-US" sz="1200" dirty="0" smtClean="0">
                    <a:solidFill>
                      <a:srgbClr val="FF0000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세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(</a:t>
                </a:r>
                <a:r>
                  <a:rPr lang="ko-KR" altLang="en-US" sz="1200" dirty="0" smtClean="0">
                    <a:latin typeface="나눔고딕 ExtraBold" pitchFamily="50" charset="-127"/>
                    <a:ea typeface="나눔고딕 ExtraBold" pitchFamily="50" charset="-127"/>
                  </a:rPr>
                  <a:t>순국</a:t>
                </a:r>
                <a:r>
                  <a:rPr lang="en-US" altLang="ko-KR" sz="1200" dirty="0" smtClean="0">
                    <a:latin typeface="나눔고딕 ExtraBold" pitchFamily="50" charset="-127"/>
                    <a:ea typeface="나눔고딕 ExtraBold" pitchFamily="50" charset="-127"/>
                  </a:rPr>
                  <a:t>)</a:t>
                </a:r>
                <a:endParaRPr lang="ko-KR" altLang="en-US" sz="12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pic>
            <p:nvPicPr>
              <p:cNvPr id="1029" name="Picture 5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285720" y="2495062"/>
                <a:ext cx="2428892" cy="33513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sp>
          <p:nvSpPr>
            <p:cNvPr id="30" name="직사각형 29"/>
            <p:cNvSpPr/>
            <p:nvPr/>
          </p:nvSpPr>
          <p:spPr>
            <a:xfrm>
              <a:off x="1142976" y="2571744"/>
              <a:ext cx="761747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lvl="0">
                <a:spcBef>
                  <a:spcPct val="20000"/>
                </a:spcBef>
                <a:defRPr/>
              </a:pPr>
              <a:r>
                <a:rPr lang="ko-KR" altLang="en-US" sz="1600" dirty="0" smtClean="0">
                  <a:latin typeface="나눔고딕 ExtraBold" pitchFamily="50" charset="-127"/>
                  <a:ea typeface="나눔고딕 ExtraBold" pitchFamily="50" charset="-127"/>
                </a:rPr>
                <a:t>안중근</a:t>
              </a:r>
              <a:endParaRPr lang="en-US" altLang="ko-KR" sz="1600" dirty="0" smtClean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82525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34" grpId="0" animBg="1"/>
      <p:bldP spid="41" grpId="0" animBg="1"/>
      <p:bldP spid="42" grpId="0" animBg="1"/>
      <p:bldP spid="43" grpId="0" animBg="1"/>
      <p:bldP spid="44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REC033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57224" y="571480"/>
            <a:ext cx="304800" cy="304800"/>
          </a:xfrm>
          <a:prstGeom prst="rect">
            <a:avLst/>
          </a:prstGeom>
        </p:spPr>
      </p:pic>
      <p:sp>
        <p:nvSpPr>
          <p:cNvPr id="7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74" name="직선 연결선 7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그림 74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7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시민기자</a:t>
            </a:r>
            <a:r>
              <a:rPr kumimoji="0" lang="ko-KR" altLang="en-US" sz="2000" b="1" i="1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회원들의 참여독려정책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3643306" y="1188580"/>
            <a:ext cx="5214974" cy="6480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000" b="1" spc="-300" dirty="0" smtClean="0">
                <a:solidFill>
                  <a:schemeClr val="tx1"/>
                </a:solidFill>
              </a:rPr>
              <a:t>3.1</a:t>
            </a:r>
            <a:r>
              <a:rPr lang="ko-KR" altLang="en-US" sz="4000" b="1" spc="-300" dirty="0" smtClean="0">
                <a:solidFill>
                  <a:schemeClr val="tx1"/>
                </a:solidFill>
              </a:rPr>
              <a:t>운동의 피해통계</a:t>
            </a:r>
            <a:endParaRPr lang="ko-KR" altLang="en-US" sz="4000" b="1" spc="-300" dirty="0">
              <a:solidFill>
                <a:schemeClr val="tx1"/>
              </a:solidFill>
            </a:endParaRPr>
          </a:p>
        </p:txBody>
      </p:sp>
      <p:pic>
        <p:nvPicPr>
          <p:cNvPr id="4098" name="Picture 2" descr="http://dbscthumb.phinf.naver.net/2765_000_259/20131101074635105_U8OZYSHBE.gif/86586_0.gif?type=w450_fs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1238249"/>
            <a:ext cx="3209925" cy="5619751"/>
          </a:xfrm>
          <a:prstGeom prst="rect">
            <a:avLst/>
          </a:prstGeom>
          <a:noFill/>
        </p:spPr>
      </p:pic>
      <p:sp>
        <p:nvSpPr>
          <p:cNvPr id="31" name="모서리가 둥근 직사각형 30"/>
          <p:cNvSpPr/>
          <p:nvPr/>
        </p:nvSpPr>
        <p:spPr>
          <a:xfrm>
            <a:off x="4071934" y="2919772"/>
            <a:ext cx="4214842" cy="39600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2400" dirty="0" smtClean="0">
                <a:latin typeface="나눔고딕 ExtraBold" pitchFamily="50" charset="-127"/>
                <a:ea typeface="나눔고딕 ExtraBold" pitchFamily="50" charset="-127"/>
              </a:rPr>
              <a:t> 사망  </a:t>
            </a:r>
            <a:r>
              <a:rPr lang="en-US" altLang="ko-KR" sz="2400" dirty="0" smtClean="0">
                <a:latin typeface="나눔고딕 ExtraBold" pitchFamily="50" charset="-127"/>
                <a:ea typeface="나눔고딕 ExtraBold" pitchFamily="50" charset="-127"/>
              </a:rPr>
              <a:t>7,809</a:t>
            </a:r>
            <a:r>
              <a:rPr lang="ko-KR" altLang="en-US" sz="2400" dirty="0" smtClean="0">
                <a:latin typeface="나눔고딕 ExtraBold" pitchFamily="50" charset="-127"/>
                <a:ea typeface="나눔고딕 ExtraBold" pitchFamily="50" charset="-127"/>
              </a:rPr>
              <a:t>명 </a:t>
            </a:r>
            <a:endParaRPr lang="ko-KR" altLang="en-US" sz="2400" spc="-15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26"/>
          <p:cNvGrpSpPr/>
          <p:nvPr/>
        </p:nvGrpSpPr>
        <p:grpSpPr>
          <a:xfrm>
            <a:off x="4071934" y="1971354"/>
            <a:ext cx="4214842" cy="2286808"/>
            <a:chOff x="4071934" y="1971354"/>
            <a:chExt cx="4214842" cy="2286808"/>
          </a:xfrm>
        </p:grpSpPr>
        <p:sp>
          <p:nvSpPr>
            <p:cNvPr id="29" name="모서리가 둥근 직사각형 28"/>
            <p:cNvSpPr/>
            <p:nvPr/>
          </p:nvSpPr>
          <p:spPr>
            <a:xfrm>
              <a:off x="4071934" y="1971354"/>
              <a:ext cx="4214842" cy="39600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직간접 참여 약 </a:t>
              </a:r>
              <a:r>
                <a:rPr lang="en-US" altLang="ko-KR" sz="2400" dirty="0" smtClean="0"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천만 명 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4263152" y="2445578"/>
              <a:ext cx="3880748" cy="396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 통계표 참여  </a:t>
              </a:r>
              <a:r>
                <a:rPr lang="en-US" altLang="ko-KR" sz="2400" dirty="0" smtClean="0"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백만 명 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>
            <a:xfrm>
              <a:off x="4247038" y="3387938"/>
              <a:ext cx="3896862" cy="396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 부상  </a:t>
              </a:r>
              <a:r>
                <a:rPr lang="en-US" altLang="ko-KR" sz="2400" dirty="0" smtClean="0">
                  <a:latin typeface="나눔고딕 ExtraBold" pitchFamily="50" charset="-127"/>
                  <a:ea typeface="나눔고딕 ExtraBold" pitchFamily="50" charset="-127"/>
                </a:rPr>
                <a:t>15,961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명 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4221196" y="3862162"/>
              <a:ext cx="3922704" cy="396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 구금  </a:t>
              </a:r>
              <a:r>
                <a:rPr lang="en-US" altLang="ko-KR" sz="2400" dirty="0" smtClean="0">
                  <a:latin typeface="나눔고딕 ExtraBold" pitchFamily="50" charset="-127"/>
                  <a:ea typeface="나눔고딕 ExtraBold" pitchFamily="50" charset="-127"/>
                </a:rPr>
                <a:t>469,418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명 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" name="그룹 27"/>
          <p:cNvGrpSpPr/>
          <p:nvPr/>
        </p:nvGrpSpPr>
        <p:grpSpPr>
          <a:xfrm>
            <a:off x="3335650" y="4339728"/>
            <a:ext cx="5508006" cy="402684"/>
            <a:chOff x="3335650" y="4339728"/>
            <a:chExt cx="5508006" cy="402684"/>
          </a:xfrm>
        </p:grpSpPr>
        <p:sp>
          <p:nvSpPr>
            <p:cNvPr id="35" name="모서리가 둥근 직사각형 34"/>
            <p:cNvSpPr/>
            <p:nvPr/>
          </p:nvSpPr>
          <p:spPr>
            <a:xfrm>
              <a:off x="3335650" y="4339728"/>
              <a:ext cx="1928826" cy="396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 교회 </a:t>
              </a:r>
              <a:r>
                <a:rPr lang="en-US" altLang="ko-KR" sz="2400" dirty="0" smtClean="0">
                  <a:latin typeface="나눔고딕 ExtraBold" pitchFamily="50" charset="-127"/>
                  <a:ea typeface="나눔고딕 ExtraBold" pitchFamily="50" charset="-127"/>
                </a:rPr>
                <a:t>47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곳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5154424" y="4343070"/>
              <a:ext cx="1928826" cy="396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 학교 </a:t>
              </a:r>
              <a:r>
                <a:rPr lang="en-US" altLang="ko-KR" sz="2400" dirty="0" smtClean="0"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곳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6914830" y="4346412"/>
              <a:ext cx="1928826" cy="396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 민가 </a:t>
              </a:r>
              <a:r>
                <a:rPr lang="en-US" altLang="ko-KR" sz="2400" dirty="0" smtClean="0">
                  <a:latin typeface="나눔고딕 ExtraBold" pitchFamily="50" charset="-127"/>
                  <a:ea typeface="나눔고딕 ExtraBold" pitchFamily="50" charset="-127"/>
                </a:rPr>
                <a:t>715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채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" name="그룹 35"/>
          <p:cNvGrpSpPr/>
          <p:nvPr/>
        </p:nvGrpSpPr>
        <p:grpSpPr>
          <a:xfrm>
            <a:off x="3143240" y="4734638"/>
            <a:ext cx="5572164" cy="1089817"/>
            <a:chOff x="3143240" y="4734638"/>
            <a:chExt cx="5572164" cy="1089817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4214810" y="5293072"/>
              <a:ext cx="1857388" cy="396000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경제적 수탈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6072198" y="5293072"/>
              <a:ext cx="1500198" cy="396000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400" dirty="0" smtClean="0">
                  <a:latin typeface="나눔고딕 ExtraBold" pitchFamily="50" charset="-127"/>
                  <a:ea typeface="나눔고딕 ExtraBold" pitchFamily="50" charset="-127"/>
                </a:rPr>
                <a:t>강제징용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7" name="모서리가 둥근 직사각형 46"/>
            <p:cNvSpPr/>
            <p:nvPr/>
          </p:nvSpPr>
          <p:spPr>
            <a:xfrm>
              <a:off x="7572396" y="5293072"/>
              <a:ext cx="1143008" cy="396000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위안부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grpSp>
          <p:nvGrpSpPr>
            <p:cNvPr id="5" name="그룹 76"/>
            <p:cNvGrpSpPr/>
            <p:nvPr/>
          </p:nvGrpSpPr>
          <p:grpSpPr>
            <a:xfrm>
              <a:off x="3143240" y="4734638"/>
              <a:ext cx="1579328" cy="1089817"/>
              <a:chOff x="4358353" y="1258118"/>
              <a:chExt cx="1137116" cy="708381"/>
            </a:xfrm>
          </p:grpSpPr>
          <p:sp>
            <p:nvSpPr>
              <p:cNvPr id="49" name="폭발 2 48"/>
              <p:cNvSpPr/>
              <p:nvPr/>
            </p:nvSpPr>
            <p:spPr>
              <a:xfrm rot="932299">
                <a:off x="4358353" y="1258118"/>
                <a:ext cx="1137116" cy="708381"/>
              </a:xfrm>
              <a:prstGeom prst="irregularSeal2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모서리가 둥근 직사각형 49"/>
              <p:cNvSpPr/>
              <p:nvPr/>
            </p:nvSpPr>
            <p:spPr>
              <a:xfrm>
                <a:off x="4410261" y="1444580"/>
                <a:ext cx="828000" cy="324000"/>
              </a:xfrm>
              <a:prstGeom prst="roundRect">
                <a:avLst/>
              </a:prstGeom>
              <a:no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400" dirty="0" smtClean="0">
                    <a:latin typeface="나눔고딕 ExtraBold" pitchFamily="50" charset="-127"/>
                    <a:ea typeface="나눔고딕 ExtraBold" pitchFamily="50" charset="-127"/>
                  </a:rPr>
                  <a:t>기타</a:t>
                </a:r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52" name="모서리가 둥근 직사각형 51"/>
            <p:cNvSpPr/>
            <p:nvPr/>
          </p:nvSpPr>
          <p:spPr>
            <a:xfrm>
              <a:off x="5000628" y="4815506"/>
              <a:ext cx="2357454" cy="396000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의병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,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독립군 희생</a:t>
              </a:r>
              <a:endParaRPr lang="ko-KR" altLang="en-US" sz="24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6" name="그룹 42"/>
          <p:cNvGrpSpPr/>
          <p:nvPr/>
        </p:nvGrpSpPr>
        <p:grpSpPr>
          <a:xfrm>
            <a:off x="3214678" y="5770340"/>
            <a:ext cx="5643602" cy="438386"/>
            <a:chOff x="3214678" y="5770340"/>
            <a:chExt cx="5643602" cy="438386"/>
          </a:xfrm>
        </p:grpSpPr>
        <p:sp>
          <p:nvSpPr>
            <p:cNvPr id="55" name="직사각형 54"/>
            <p:cNvSpPr/>
            <p:nvPr/>
          </p:nvSpPr>
          <p:spPr>
            <a:xfrm>
              <a:off x="5929322" y="5776726"/>
              <a:ext cx="2928958" cy="4320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800" dirty="0" smtClean="0">
                  <a:latin typeface="나눔고딕 ExtraBold" pitchFamily="50" charset="-127"/>
                  <a:ea typeface="나눔고딕 ExtraBold" pitchFamily="50" charset="-127"/>
                </a:rPr>
                <a:t>            6.25</a:t>
              </a:r>
              <a:r>
                <a:rPr lang="ko-KR" altLang="en-US" sz="2800" dirty="0" smtClean="0">
                  <a:latin typeface="나눔고딕 ExtraBold" pitchFamily="50" charset="-127"/>
                  <a:ea typeface="나눔고딕 ExtraBold" pitchFamily="50" charset="-127"/>
                </a:rPr>
                <a:t>전쟁  </a:t>
              </a:r>
              <a:endParaRPr lang="ko-KR" altLang="en-US" sz="28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3214678" y="5770340"/>
              <a:ext cx="2643206" cy="43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800" dirty="0" smtClean="0">
                  <a:latin typeface="나눔고딕 ExtraBold" pitchFamily="50" charset="-127"/>
                  <a:ea typeface="나눔고딕 ExtraBold" pitchFamily="50" charset="-127"/>
                </a:rPr>
                <a:t> 남북분단</a:t>
              </a:r>
              <a:endParaRPr lang="ko-KR" altLang="en-US" sz="28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7" name="그룹 55"/>
          <p:cNvGrpSpPr/>
          <p:nvPr/>
        </p:nvGrpSpPr>
        <p:grpSpPr>
          <a:xfrm>
            <a:off x="5029812" y="5646920"/>
            <a:ext cx="2483788" cy="1109077"/>
            <a:chOff x="5029812" y="5646920"/>
            <a:chExt cx="2483788" cy="1109077"/>
          </a:xfrm>
        </p:grpSpPr>
        <p:grpSp>
          <p:nvGrpSpPr>
            <p:cNvPr id="8" name="그룹 37"/>
            <p:cNvGrpSpPr/>
            <p:nvPr/>
          </p:nvGrpSpPr>
          <p:grpSpPr>
            <a:xfrm>
              <a:off x="5029812" y="5646920"/>
              <a:ext cx="1737310" cy="853914"/>
              <a:chOff x="1243630" y="1646392"/>
              <a:chExt cx="1737310" cy="853914"/>
            </a:xfrm>
          </p:grpSpPr>
          <p:sp>
            <p:nvSpPr>
              <p:cNvPr id="41" name="구름 모양 설명선 40"/>
              <p:cNvSpPr/>
              <p:nvPr/>
            </p:nvSpPr>
            <p:spPr>
              <a:xfrm>
                <a:off x="1266428" y="1646392"/>
                <a:ext cx="1714512" cy="853914"/>
              </a:xfrm>
              <a:prstGeom prst="cloudCallout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42" name="직사각형 41"/>
              <p:cNvSpPr/>
              <p:nvPr/>
            </p:nvSpPr>
            <p:spPr>
              <a:xfrm>
                <a:off x="1243630" y="1776678"/>
                <a:ext cx="1643074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이념전쟁</a:t>
                </a:r>
              </a:p>
            </p:txBody>
          </p:sp>
        </p:grpSp>
        <p:grpSp>
          <p:nvGrpSpPr>
            <p:cNvPr id="9" name="그룹 52"/>
            <p:cNvGrpSpPr/>
            <p:nvPr/>
          </p:nvGrpSpPr>
          <p:grpSpPr>
            <a:xfrm>
              <a:off x="6438485" y="6008047"/>
              <a:ext cx="1075115" cy="747950"/>
              <a:chOff x="6438485" y="6008047"/>
              <a:chExt cx="1075115" cy="747950"/>
            </a:xfrm>
          </p:grpSpPr>
          <p:sp>
            <p:nvSpPr>
              <p:cNvPr id="44" name="폭발 2 43"/>
              <p:cNvSpPr/>
              <p:nvPr/>
            </p:nvSpPr>
            <p:spPr>
              <a:xfrm rot="932299">
                <a:off x="6438485" y="6008047"/>
                <a:ext cx="1075115" cy="747950"/>
              </a:xfrm>
              <a:prstGeom prst="irregularSeal2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1" name="모서리가 둥근 직사각형 50"/>
              <p:cNvSpPr/>
              <p:nvPr/>
            </p:nvSpPr>
            <p:spPr>
              <a:xfrm>
                <a:off x="6497484" y="6172828"/>
                <a:ext cx="857256" cy="357190"/>
              </a:xfrm>
              <a:prstGeom prst="roundRect">
                <a:avLst/>
              </a:prstGeom>
              <a:no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400" dirty="0" smtClean="0">
                    <a:latin typeface="나눔고딕 ExtraBold" pitchFamily="50" charset="-127"/>
                    <a:ea typeface="나눔고딕 ExtraBold" pitchFamily="50" charset="-127"/>
                  </a:rPr>
                  <a:t>휴전</a:t>
                </a:r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sp>
        <p:nvSpPr>
          <p:cNvPr id="38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32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81275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  <p:bldLst>
      <p:bldP spid="3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REC034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57224" y="571480"/>
            <a:ext cx="304800" cy="304800"/>
          </a:xfrm>
          <a:prstGeom prst="rect">
            <a:avLst/>
          </a:prstGeom>
        </p:spPr>
      </p:pic>
      <p:sp>
        <p:nvSpPr>
          <p:cNvPr id="7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74" name="직선 연결선 7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그림 74" descr="6(15)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7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시민기자</a:t>
            </a:r>
            <a:r>
              <a:rPr kumimoji="0" lang="ko-KR" altLang="en-US" sz="2000" b="1" i="1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회원들의 참여독려정책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746874" y="6215082"/>
            <a:ext cx="2772000" cy="36000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사형선고 </a:t>
            </a:r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785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endParaRPr lang="ko-KR" altLang="en-US" sz="2000" spc="-15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42"/>
          <p:cNvGrpSpPr/>
          <p:nvPr/>
        </p:nvGrpSpPr>
        <p:grpSpPr>
          <a:xfrm>
            <a:off x="571472" y="4526710"/>
            <a:ext cx="2947402" cy="1648928"/>
            <a:chOff x="571472" y="4526710"/>
            <a:chExt cx="2947402" cy="1648928"/>
          </a:xfrm>
        </p:grpSpPr>
        <p:grpSp>
          <p:nvGrpSpPr>
            <p:cNvPr id="3" name="그룹 34"/>
            <p:cNvGrpSpPr/>
            <p:nvPr/>
          </p:nvGrpSpPr>
          <p:grpSpPr>
            <a:xfrm>
              <a:off x="571472" y="4526710"/>
              <a:ext cx="2857520" cy="792000"/>
              <a:chOff x="928662" y="1643050"/>
              <a:chExt cx="2857520" cy="792000"/>
            </a:xfrm>
          </p:grpSpPr>
          <p:sp>
            <p:nvSpPr>
              <p:cNvPr id="29" name="구름 모양 설명선 28"/>
              <p:cNvSpPr/>
              <p:nvPr/>
            </p:nvSpPr>
            <p:spPr>
              <a:xfrm flipH="1">
                <a:off x="1071538" y="1643050"/>
                <a:ext cx="2428892" cy="792000"/>
              </a:xfrm>
              <a:prstGeom prst="cloudCallout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30" name="직사각형 29"/>
              <p:cNvSpPr/>
              <p:nvPr/>
            </p:nvSpPr>
            <p:spPr>
              <a:xfrm>
                <a:off x="928662" y="1766114"/>
                <a:ext cx="285752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프랑스</a:t>
                </a:r>
              </a:p>
            </p:txBody>
          </p:sp>
        </p:grpSp>
        <p:sp>
          <p:nvSpPr>
            <p:cNvPr id="37" name="모서리가 둥근 직사각형 36"/>
            <p:cNvSpPr/>
            <p:nvPr/>
          </p:nvSpPr>
          <p:spPr>
            <a:xfrm>
              <a:off x="746874" y="5429264"/>
              <a:ext cx="2772000" cy="36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재판 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10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만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2,085</a:t>
              </a:r>
              <a:endParaRPr lang="ko-KR" altLang="en-US" sz="20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5" name="모서리가 둥근 직사각형 44"/>
            <p:cNvSpPr/>
            <p:nvPr/>
          </p:nvSpPr>
          <p:spPr>
            <a:xfrm>
              <a:off x="746874" y="5815638"/>
              <a:ext cx="2772000" cy="36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공민권 박탈 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4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만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6,646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endParaRPr lang="ko-KR" altLang="en-US" sz="20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49" name="모서리가 둥근 직사각형 48"/>
          <p:cNvSpPr/>
          <p:nvPr/>
        </p:nvSpPr>
        <p:spPr>
          <a:xfrm>
            <a:off x="759944" y="4014106"/>
            <a:ext cx="2772000" cy="36000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사형선고 </a:t>
            </a:r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359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endParaRPr lang="ko-KR" altLang="en-US" sz="2000" spc="-15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" name="그룹 41"/>
          <p:cNvGrpSpPr/>
          <p:nvPr/>
        </p:nvGrpSpPr>
        <p:grpSpPr>
          <a:xfrm>
            <a:off x="714348" y="2285992"/>
            <a:ext cx="2857520" cy="1678942"/>
            <a:chOff x="714348" y="2285992"/>
            <a:chExt cx="2857520" cy="1678942"/>
          </a:xfrm>
        </p:grpSpPr>
        <p:grpSp>
          <p:nvGrpSpPr>
            <p:cNvPr id="5" name="그룹 34"/>
            <p:cNvGrpSpPr/>
            <p:nvPr/>
          </p:nvGrpSpPr>
          <p:grpSpPr>
            <a:xfrm>
              <a:off x="714348" y="2285992"/>
              <a:ext cx="2857520" cy="792000"/>
              <a:chOff x="928662" y="1643050"/>
              <a:chExt cx="2857520" cy="792000"/>
            </a:xfrm>
          </p:grpSpPr>
          <p:sp>
            <p:nvSpPr>
              <p:cNvPr id="32" name="구름 모양 설명선 31"/>
              <p:cNvSpPr/>
              <p:nvPr/>
            </p:nvSpPr>
            <p:spPr>
              <a:xfrm flipH="1">
                <a:off x="1071538" y="1643050"/>
                <a:ext cx="2428892" cy="792000"/>
              </a:xfrm>
              <a:prstGeom prst="cloudCallout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>
              <a:xfrm>
                <a:off x="928662" y="1775842"/>
                <a:ext cx="285752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28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중국</a:t>
                </a:r>
              </a:p>
            </p:txBody>
          </p:sp>
        </p:grpSp>
        <p:sp>
          <p:nvSpPr>
            <p:cNvPr id="48" name="모서리가 둥근 직사각형 47"/>
            <p:cNvSpPr/>
            <p:nvPr/>
          </p:nvSpPr>
          <p:spPr>
            <a:xfrm>
              <a:off x="759944" y="3208832"/>
              <a:ext cx="2772000" cy="36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사법처리 약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4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만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5,000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endParaRPr lang="ko-KR" altLang="en-US" sz="20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0" name="모서리가 둥근 직사각형 49"/>
            <p:cNvSpPr/>
            <p:nvPr/>
          </p:nvSpPr>
          <p:spPr>
            <a:xfrm>
              <a:off x="759944" y="3604934"/>
              <a:ext cx="2772000" cy="36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집행 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만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4,932</a:t>
              </a:r>
              <a:endParaRPr lang="ko-KR" altLang="en-US" sz="20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6" name="그룹 45"/>
          <p:cNvGrpSpPr/>
          <p:nvPr/>
        </p:nvGrpSpPr>
        <p:grpSpPr>
          <a:xfrm>
            <a:off x="6000760" y="2571744"/>
            <a:ext cx="2286016" cy="1574446"/>
            <a:chOff x="6000760" y="2571744"/>
            <a:chExt cx="2286016" cy="1574446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6000760" y="2571744"/>
              <a:ext cx="2286016" cy="36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조사 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688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명</a:t>
              </a:r>
            </a:p>
          </p:txBody>
        </p:sp>
        <p:sp>
          <p:nvSpPr>
            <p:cNvPr id="55" name="모서리가 둥근 직사각형 54"/>
            <p:cNvSpPr/>
            <p:nvPr/>
          </p:nvSpPr>
          <p:spPr>
            <a:xfrm>
              <a:off x="6000760" y="3000372"/>
              <a:ext cx="2286016" cy="36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송치 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559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명</a:t>
              </a:r>
            </a:p>
          </p:txBody>
        </p:sp>
        <p:sp>
          <p:nvSpPr>
            <p:cNvPr id="56" name="모서리가 둥근 직사각형 55"/>
            <p:cNvSpPr/>
            <p:nvPr/>
          </p:nvSpPr>
          <p:spPr>
            <a:xfrm>
              <a:off x="6000760" y="3786190"/>
              <a:ext cx="2286016" cy="36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구형   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41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명 </a:t>
              </a:r>
              <a:endParaRPr lang="ko-KR" altLang="en-US" sz="2000" spc="-15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7" name="모서리가 둥근 직사각형 56"/>
            <p:cNvSpPr/>
            <p:nvPr/>
          </p:nvSpPr>
          <p:spPr>
            <a:xfrm>
              <a:off x="6000760" y="3357562"/>
              <a:ext cx="2286016" cy="36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기소 </a:t>
              </a:r>
              <a:r>
                <a:rPr lang="en-US" altLang="ko-KR" sz="2000" dirty="0" smtClean="0">
                  <a:latin typeface="나눔고딕 ExtraBold" pitchFamily="50" charset="-127"/>
                  <a:ea typeface="나눔고딕 ExtraBold" pitchFamily="50" charset="-127"/>
                </a:rPr>
                <a:t>221</a:t>
              </a:r>
              <a:r>
                <a:rPr lang="ko-KR" altLang="en-US" sz="2000" dirty="0" smtClean="0">
                  <a:latin typeface="나눔고딕 ExtraBold" pitchFamily="50" charset="-127"/>
                  <a:ea typeface="나눔고딕 ExtraBold" pitchFamily="50" charset="-127"/>
                </a:rPr>
                <a:t>명</a:t>
              </a:r>
            </a:p>
          </p:txBody>
        </p:sp>
      </p:grpSp>
      <p:sp>
        <p:nvSpPr>
          <p:cNvPr id="59" name="모서리가 둥근 직사각형 58"/>
          <p:cNvSpPr/>
          <p:nvPr/>
        </p:nvSpPr>
        <p:spPr>
          <a:xfrm>
            <a:off x="6000760" y="4214818"/>
            <a:ext cx="2286016" cy="360000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처벌     </a:t>
            </a:r>
            <a:r>
              <a:rPr lang="en-US" altLang="ko-KR" sz="2000" dirty="0" smtClean="0">
                <a:latin typeface="나눔고딕 ExtraBold" pitchFamily="50" charset="-127"/>
                <a:ea typeface="나눔고딕 ExtraBold" pitchFamily="50" charset="-127"/>
              </a:rPr>
              <a:t>0</a:t>
            </a:r>
            <a:r>
              <a:rPr lang="ko-KR" altLang="en-US" sz="2000" dirty="0" smtClean="0">
                <a:latin typeface="나눔고딕 ExtraBold" pitchFamily="50" charset="-127"/>
                <a:ea typeface="나눔고딕 ExtraBold" pitchFamily="50" charset="-127"/>
              </a:rPr>
              <a:t>명 </a:t>
            </a:r>
            <a:endParaRPr lang="ko-KR" altLang="en-US" sz="2000" spc="-15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7" name="그룹 46"/>
          <p:cNvGrpSpPr/>
          <p:nvPr/>
        </p:nvGrpSpPr>
        <p:grpSpPr>
          <a:xfrm>
            <a:off x="3718086" y="2321562"/>
            <a:ext cx="4945336" cy="4348288"/>
            <a:chOff x="3718086" y="2321562"/>
            <a:chExt cx="4945336" cy="4348288"/>
          </a:xfrm>
        </p:grpSpPr>
        <p:grpSp>
          <p:nvGrpSpPr>
            <p:cNvPr id="8" name="그룹 67"/>
            <p:cNvGrpSpPr/>
            <p:nvPr/>
          </p:nvGrpSpPr>
          <p:grpSpPr>
            <a:xfrm>
              <a:off x="5877340" y="4643446"/>
              <a:ext cx="2786082" cy="2026404"/>
              <a:chOff x="5877340" y="4643446"/>
              <a:chExt cx="2786082" cy="2026404"/>
            </a:xfrm>
          </p:grpSpPr>
          <p:grpSp>
            <p:nvGrpSpPr>
              <p:cNvPr id="9" name="그룹 65"/>
              <p:cNvGrpSpPr/>
              <p:nvPr/>
            </p:nvGrpSpPr>
            <p:grpSpPr>
              <a:xfrm>
                <a:off x="5887068" y="4852731"/>
                <a:ext cx="2574744" cy="1817119"/>
                <a:chOff x="5857884" y="4747410"/>
                <a:chExt cx="2574744" cy="1817119"/>
              </a:xfrm>
            </p:grpSpPr>
            <p:sp>
              <p:nvSpPr>
                <p:cNvPr id="58" name="직사각형 57"/>
                <p:cNvSpPr/>
                <p:nvPr/>
              </p:nvSpPr>
              <p:spPr>
                <a:xfrm>
                  <a:off x="6500826" y="4747410"/>
                  <a:ext cx="1156086" cy="2616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100" dirty="0" smtClean="0">
                      <a:latin typeface="나눔고딕 ExtraBold" pitchFamily="50" charset="-127"/>
                      <a:ea typeface="나눔고딕 ExtraBold" pitchFamily="50" charset="-127"/>
                    </a:rPr>
                    <a:t>친일파의 </a:t>
                  </a:r>
                  <a:r>
                    <a:rPr lang="ko-KR" altLang="en-US" sz="1100" dirty="0" err="1" smtClean="0">
                      <a:latin typeface="나눔고딕 ExtraBold" pitchFamily="50" charset="-127"/>
                      <a:ea typeface="나눔고딕 ExtraBold" pitchFamily="50" charset="-127"/>
                    </a:rPr>
                    <a:t>공범론</a:t>
                  </a:r>
                  <a:endParaRPr lang="en-US" altLang="ko-KR" sz="1100" dirty="0"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61" name="직사각형 60"/>
                <p:cNvSpPr/>
                <p:nvPr/>
              </p:nvSpPr>
              <p:spPr>
                <a:xfrm>
                  <a:off x="5857884" y="5241090"/>
                  <a:ext cx="2500330" cy="132343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/>
                  <a:r>
                    <a:rPr lang="ko-KR" altLang="en-US" sz="1000" dirty="0" smtClean="0"/>
                    <a:t>일본 정부와 협력하여 한국의 주권을 침해한 자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smtClean="0"/>
                    <a:t>일본 정부로부터 작위를 </a:t>
                  </a:r>
                  <a:r>
                    <a:rPr lang="ko-KR" altLang="en-US" sz="1000" dirty="0" err="1" smtClean="0"/>
                    <a:t>받은자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smtClean="0"/>
                    <a:t>독립군을 살상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smtClean="0"/>
                    <a:t>박해한 자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smtClean="0"/>
                    <a:t>일본군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smtClean="0"/>
                    <a:t>일본경찰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smtClean="0"/>
                    <a:t>일본 헌병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smtClean="0"/>
                    <a:t>민족주의 정신과 신념을 배신하고 반민족 언론과 저작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smtClean="0"/>
                    <a:t>기타 방법으로 지도한 자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smtClean="0"/>
                    <a:t>일본제국주의 군대 소위 이상의 장교나 고등문관</a:t>
                  </a:r>
                  <a:r>
                    <a:rPr lang="en-US" altLang="ko-KR" sz="1000" dirty="0" smtClean="0"/>
                    <a:t>, </a:t>
                  </a:r>
                  <a:r>
                    <a:rPr lang="ko-KR" altLang="en-US" sz="1000" dirty="0" err="1" smtClean="0"/>
                    <a:t>동양척식주식회사의</a:t>
                  </a:r>
                  <a:r>
                    <a:rPr lang="ko-KR" altLang="en-US" sz="1000" dirty="0" smtClean="0"/>
                    <a:t> 중앙 및 지방조직 간부 등</a:t>
                  </a:r>
                  <a:endParaRPr lang="ko-KR" altLang="en-US" sz="1000" dirty="0"/>
                </a:p>
              </p:txBody>
            </p:sp>
            <p:sp>
              <p:nvSpPr>
                <p:cNvPr id="62" name="직사각형 61"/>
                <p:cNvSpPr/>
                <p:nvPr/>
              </p:nvSpPr>
              <p:spPr>
                <a:xfrm>
                  <a:off x="5857884" y="5003978"/>
                  <a:ext cx="2574744" cy="2616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1100" dirty="0" smtClean="0">
                      <a:latin typeface="나눔고딕 ExtraBold" pitchFamily="50" charset="-127"/>
                      <a:ea typeface="나눔고딕 ExtraBold" pitchFamily="50" charset="-127"/>
                    </a:rPr>
                    <a:t>반민족행위자특별조사위원회’</a:t>
                  </a:r>
                  <a:r>
                    <a:rPr lang="en-US" altLang="ko-KR" sz="1100" dirty="0" smtClean="0">
                      <a:latin typeface="나눔고딕 ExtraBold" pitchFamily="50" charset="-127"/>
                      <a:ea typeface="나눔고딕 ExtraBold" pitchFamily="50" charset="-127"/>
                    </a:rPr>
                    <a:t>(</a:t>
                  </a:r>
                  <a:r>
                    <a:rPr lang="ko-KR" altLang="en-US" sz="1100" dirty="0" smtClean="0">
                      <a:latin typeface="나눔고딕 ExtraBold" pitchFamily="50" charset="-127"/>
                      <a:ea typeface="나눔고딕 ExtraBold" pitchFamily="50" charset="-127"/>
                    </a:rPr>
                    <a:t>반민특위</a:t>
                  </a:r>
                  <a:r>
                    <a:rPr lang="en-US" altLang="ko-KR" sz="1100" dirty="0" smtClean="0">
                      <a:latin typeface="나눔고딕 ExtraBold" pitchFamily="50" charset="-127"/>
                      <a:ea typeface="나눔고딕 ExtraBold" pitchFamily="50" charset="-127"/>
                    </a:rPr>
                    <a:t>)</a:t>
                  </a:r>
                  <a:endParaRPr lang="en-US" altLang="ko-KR" sz="1100" dirty="0"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</p:grpSp>
          <p:sp>
            <p:nvSpPr>
              <p:cNvPr id="67" name="직사각형 66"/>
              <p:cNvSpPr/>
              <p:nvPr/>
            </p:nvSpPr>
            <p:spPr>
              <a:xfrm>
                <a:off x="5877340" y="4643446"/>
                <a:ext cx="2786082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000" dirty="0" smtClean="0">
                    <a:latin typeface="나눔고딕 ExtraBold" pitchFamily="50" charset="-127"/>
                    <a:ea typeface="나눔고딕 ExtraBold" pitchFamily="50" charset="-127"/>
                  </a:rPr>
                  <a:t>[</a:t>
                </a:r>
                <a:r>
                  <a:rPr lang="ko-KR" altLang="en-US" sz="1000" dirty="0" smtClean="0">
                    <a:latin typeface="나눔고딕 ExtraBold" pitchFamily="50" charset="-127"/>
                    <a:ea typeface="나눔고딕 ExtraBold" pitchFamily="50" charset="-127"/>
                  </a:rPr>
                  <a:t>조선의 식민지화는 </a:t>
                </a:r>
                <a:r>
                  <a:rPr lang="en-US" altLang="ko-KR" sz="1000" dirty="0" smtClean="0">
                    <a:latin typeface="나눔고딕 ExtraBold" pitchFamily="50" charset="-127"/>
                    <a:ea typeface="나눔고딕 ExtraBold" pitchFamily="50" charset="-127"/>
                  </a:rPr>
                  <a:t>1904</a:t>
                </a:r>
                <a:r>
                  <a:rPr lang="ko-KR" altLang="en-US" sz="1000" dirty="0" smtClean="0">
                    <a:latin typeface="나눔고딕 ExtraBold" pitchFamily="50" charset="-127"/>
                    <a:ea typeface="나눔고딕 ExtraBold" pitchFamily="50" charset="-127"/>
                  </a:rPr>
                  <a:t>년 </a:t>
                </a:r>
                <a:r>
                  <a:rPr lang="en-US" altLang="ko-KR" sz="1000" dirty="0" smtClean="0">
                    <a:latin typeface="나눔고딕 ExtraBold" pitchFamily="50" charset="-127"/>
                    <a:ea typeface="나눔고딕 ExtraBold" pitchFamily="50" charset="-127"/>
                  </a:rPr>
                  <a:t>8</a:t>
                </a:r>
                <a:r>
                  <a:rPr lang="ko-KR" altLang="en-US" sz="1000" dirty="0" smtClean="0">
                    <a:latin typeface="나눔고딕 ExtraBold" pitchFamily="50" charset="-127"/>
                    <a:ea typeface="나눔고딕 ExtraBold" pitchFamily="50" charset="-127"/>
                  </a:rPr>
                  <a:t>월 </a:t>
                </a:r>
                <a:r>
                  <a:rPr lang="ko-KR" altLang="en-US" sz="1000" dirty="0" err="1" smtClean="0">
                    <a:latin typeface="나눔고딕 ExtraBold" pitchFamily="50" charset="-127"/>
                    <a:ea typeface="나눔고딕 ExtraBold" pitchFamily="50" charset="-127"/>
                  </a:rPr>
                  <a:t>늑약이</a:t>
                </a:r>
                <a:r>
                  <a:rPr lang="ko-KR" altLang="en-US" sz="1000" dirty="0" smtClean="0">
                    <a:latin typeface="나눔고딕 ExtraBold" pitchFamily="50" charset="-127"/>
                    <a:ea typeface="나눔고딕 ExtraBold" pitchFamily="50" charset="-127"/>
                  </a:rPr>
                  <a:t> 기원</a:t>
                </a:r>
                <a:r>
                  <a:rPr lang="en-US" altLang="ko-KR" sz="1000" dirty="0" smtClean="0">
                    <a:latin typeface="나눔고딕 ExtraBold" pitchFamily="50" charset="-127"/>
                    <a:ea typeface="나눔고딕 ExtraBold" pitchFamily="50" charset="-127"/>
                  </a:rPr>
                  <a:t>] </a:t>
                </a:r>
                <a:endParaRPr lang="ko-KR" altLang="en-US" sz="1000" dirty="0"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0" name="그룹 43"/>
            <p:cNvGrpSpPr/>
            <p:nvPr/>
          </p:nvGrpSpPr>
          <p:grpSpPr>
            <a:xfrm>
              <a:off x="3718086" y="2321562"/>
              <a:ext cx="2857520" cy="1274828"/>
              <a:chOff x="3718086" y="2321562"/>
              <a:chExt cx="2857520" cy="1274828"/>
            </a:xfrm>
          </p:grpSpPr>
          <p:grpSp>
            <p:nvGrpSpPr>
              <p:cNvPr id="11" name="그룹 34"/>
              <p:cNvGrpSpPr/>
              <p:nvPr/>
            </p:nvGrpSpPr>
            <p:grpSpPr>
              <a:xfrm>
                <a:off x="3718086" y="2321562"/>
                <a:ext cx="2857520" cy="792000"/>
                <a:chOff x="860566" y="1643050"/>
                <a:chExt cx="2857520" cy="792000"/>
              </a:xfrm>
            </p:grpSpPr>
            <p:sp>
              <p:nvSpPr>
                <p:cNvPr id="52" name="구름 모양 설명선 51"/>
                <p:cNvSpPr/>
                <p:nvPr/>
              </p:nvSpPr>
              <p:spPr>
                <a:xfrm flipH="1">
                  <a:off x="1071538" y="1643050"/>
                  <a:ext cx="2428892" cy="792000"/>
                </a:xfrm>
                <a:prstGeom prst="cloudCallout">
                  <a:avLst/>
                </a:prstGeom>
                <a:solidFill>
                  <a:srgbClr val="0070C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 dirty="0"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53" name="직사각형 52"/>
                <p:cNvSpPr/>
                <p:nvPr/>
              </p:nvSpPr>
              <p:spPr>
                <a:xfrm>
                  <a:off x="860566" y="1775842"/>
                  <a:ext cx="2857520" cy="52322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ko-KR" altLang="en-US" sz="280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대한민국</a:t>
                  </a:r>
                </a:p>
              </p:txBody>
            </p:sp>
          </p:grpSp>
          <p:grpSp>
            <p:nvGrpSpPr>
              <p:cNvPr id="12" name="그룹 34"/>
              <p:cNvGrpSpPr/>
              <p:nvPr/>
            </p:nvGrpSpPr>
            <p:grpSpPr>
              <a:xfrm>
                <a:off x="3857620" y="2948390"/>
                <a:ext cx="2643206" cy="648000"/>
                <a:chOff x="642910" y="1643050"/>
                <a:chExt cx="2857520" cy="648000"/>
              </a:xfrm>
            </p:grpSpPr>
            <p:sp>
              <p:nvSpPr>
                <p:cNvPr id="78" name="구름 모양 설명선 77"/>
                <p:cNvSpPr/>
                <p:nvPr/>
              </p:nvSpPr>
              <p:spPr>
                <a:xfrm flipH="1">
                  <a:off x="1071538" y="1643050"/>
                  <a:ext cx="2016000" cy="648000"/>
                </a:xfrm>
                <a:prstGeom prst="cloudCallout">
                  <a:avLst/>
                </a:prstGeom>
                <a:solidFill>
                  <a:srgbClr val="FF000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 dirty="0"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79" name="직사각형 78"/>
                <p:cNvSpPr/>
                <p:nvPr/>
              </p:nvSpPr>
              <p:spPr>
                <a:xfrm>
                  <a:off x="642910" y="1775842"/>
                  <a:ext cx="2857520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ko-KR" altLang="en-US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일제강점</a:t>
                  </a:r>
                  <a:r>
                    <a:rPr lang="en-US" altLang="ko-KR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41</a:t>
                  </a:r>
                  <a:r>
                    <a:rPr lang="ko-KR" altLang="en-US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년</a:t>
                  </a:r>
                </a:p>
              </p:txBody>
            </p:sp>
          </p:grpSp>
        </p:grpSp>
      </p:grpSp>
      <p:sp>
        <p:nvSpPr>
          <p:cNvPr id="4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33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3" name="그룹 69"/>
          <p:cNvGrpSpPr/>
          <p:nvPr/>
        </p:nvGrpSpPr>
        <p:grpSpPr>
          <a:xfrm>
            <a:off x="357158" y="1142984"/>
            <a:ext cx="8715404" cy="1071570"/>
            <a:chOff x="357158" y="1142984"/>
            <a:chExt cx="8715404" cy="1071570"/>
          </a:xfrm>
        </p:grpSpPr>
        <p:grpSp>
          <p:nvGrpSpPr>
            <p:cNvPr id="14" name="그룹 59"/>
            <p:cNvGrpSpPr/>
            <p:nvPr/>
          </p:nvGrpSpPr>
          <p:grpSpPr>
            <a:xfrm>
              <a:off x="357158" y="1142984"/>
              <a:ext cx="8715404" cy="1000132"/>
              <a:chOff x="357158" y="1142984"/>
              <a:chExt cx="8715404" cy="1000132"/>
            </a:xfrm>
          </p:grpSpPr>
          <p:sp>
            <p:nvSpPr>
              <p:cNvPr id="34" name="모서리가 둥근 직사각형 33"/>
              <p:cNvSpPr/>
              <p:nvPr/>
            </p:nvSpPr>
            <p:spPr>
              <a:xfrm>
                <a:off x="357158" y="1285860"/>
                <a:ext cx="8501122" cy="714380"/>
              </a:xfrm>
              <a:prstGeom prst="round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4400" b="1" spc="-300" dirty="0" smtClean="0">
                    <a:solidFill>
                      <a:schemeClr val="tx1"/>
                    </a:solidFill>
                  </a:rPr>
                  <a:t>용서는 하되 잊지는 말자</a:t>
                </a:r>
                <a:endParaRPr lang="ko-KR" altLang="en-US" sz="4400" b="1" spc="-300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5" name="그룹 37"/>
              <p:cNvGrpSpPr/>
              <p:nvPr/>
            </p:nvGrpSpPr>
            <p:grpSpPr>
              <a:xfrm>
                <a:off x="6072166" y="1142984"/>
                <a:ext cx="3000396" cy="1000132"/>
                <a:chOff x="642910" y="1643050"/>
                <a:chExt cx="3000396" cy="1000132"/>
              </a:xfrm>
            </p:grpSpPr>
            <p:sp>
              <p:nvSpPr>
                <p:cNvPr id="64" name="구름 모양 설명선 63"/>
                <p:cNvSpPr/>
                <p:nvPr/>
              </p:nvSpPr>
              <p:spPr>
                <a:xfrm>
                  <a:off x="808616" y="1643050"/>
                  <a:ext cx="2714644" cy="1000132"/>
                </a:xfrm>
                <a:prstGeom prst="cloudCallout">
                  <a:avLst/>
                </a:prstGeom>
                <a:solidFill>
                  <a:srgbClr val="0070C0"/>
                </a:solidFill>
                <a:ln>
                  <a:noFill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400" dirty="0">
                    <a:latin typeface="나눔고딕 ExtraBold" pitchFamily="50" charset="-127"/>
                    <a:ea typeface="나눔고딕 ExtraBold" pitchFamily="50" charset="-127"/>
                  </a:endParaRPr>
                </a:p>
              </p:txBody>
            </p:sp>
            <p:sp>
              <p:nvSpPr>
                <p:cNvPr id="65" name="직사각형 64"/>
                <p:cNvSpPr/>
                <p:nvPr/>
              </p:nvSpPr>
              <p:spPr>
                <a:xfrm>
                  <a:off x="642910" y="1864230"/>
                  <a:ext cx="3000396" cy="52322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ko-KR" sz="280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3.1</a:t>
                  </a:r>
                  <a:r>
                    <a:rPr lang="ko-KR" altLang="en-US" sz="2800" dirty="0" smtClean="0">
                      <a:solidFill>
                        <a:schemeClr val="bg1"/>
                      </a:solidFill>
                      <a:latin typeface="나눔고딕 ExtraBold" pitchFamily="50" charset="-127"/>
                      <a:ea typeface="나눔고딕 ExtraBold" pitchFamily="50" charset="-127"/>
                    </a:rPr>
                    <a:t>동지 회원들</a:t>
                  </a:r>
                </a:p>
              </p:txBody>
            </p:sp>
          </p:grpSp>
        </p:grpSp>
        <p:sp>
          <p:nvSpPr>
            <p:cNvPr id="69" name="부제목 2"/>
            <p:cNvSpPr txBox="1">
              <a:spLocks/>
            </p:cNvSpPr>
            <p:nvPr/>
          </p:nvSpPr>
          <p:spPr>
            <a:xfrm>
              <a:off x="2285984" y="2000240"/>
              <a:ext cx="2571768" cy="21431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sz="900" b="1" i="1" u="none" strike="noStrike" kern="1200" cap="none" normalizeH="0" baseline="0" noProof="0" dirty="0" err="1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제암리</a:t>
              </a:r>
              <a:r>
                <a:rPr kumimoji="0" lang="ko-KR" altLang="en-US" sz="900" b="1" i="1" u="none" strike="noStrike" kern="1200" cap="none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 </a:t>
              </a:r>
              <a:r>
                <a:rPr kumimoji="0" lang="en-US" altLang="ko-KR" sz="900" b="1" i="1" u="none" strike="noStrike" kern="1200" cap="none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3.1</a:t>
              </a:r>
              <a:r>
                <a:rPr kumimoji="0" lang="ko-KR" altLang="en-US" sz="900" b="1" i="1" u="none" strike="noStrike" kern="1200" cap="none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운동 순국 기념관</a:t>
              </a:r>
            </a:p>
          </p:txBody>
        </p:sp>
      </p:grp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74856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</p:childTnLst>
        </p:cTn>
      </p:par>
    </p:tnLst>
    <p:bldLst>
      <p:bldP spid="39" grpId="0" animBg="1"/>
      <p:bldP spid="49" grpId="0" animBg="1"/>
      <p:bldP spid="5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REC035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714348" y="500042"/>
            <a:ext cx="304800" cy="304800"/>
          </a:xfrm>
          <a:prstGeom prst="rect">
            <a:avLst/>
          </a:prstGeom>
        </p:spPr>
      </p:pic>
      <p:pic>
        <p:nvPicPr>
          <p:cNvPr id="68" name="그림 67" descr="기자모집설명_바탕0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6858016" y="500042"/>
            <a:ext cx="1928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err="1" smtClean="0">
                <a:latin typeface="나눔명조 ExtraBold" pitchFamily="18" charset="-127"/>
                <a:ea typeface="나눔명조 ExtraBold" pitchFamily="18" charset="-127"/>
              </a:rPr>
              <a:t>삼일미디어</a:t>
            </a:r>
            <a:endParaRPr lang="ko-KR" altLang="en-US" sz="2400" dirty="0" smtClean="0"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500166" y="428604"/>
            <a:ext cx="27146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나눔명조 ExtraBold" pitchFamily="18" charset="-127"/>
                <a:ea typeface="나눔명조 ExtraBold" pitchFamily="18" charset="-127"/>
              </a:rPr>
              <a:t>사단법인 </a:t>
            </a:r>
            <a:r>
              <a:rPr lang="en-US" altLang="ko-KR" dirty="0" smtClean="0">
                <a:solidFill>
                  <a:schemeClr val="bg1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dirty="0" err="1" smtClean="0">
                <a:solidFill>
                  <a:schemeClr val="bg1"/>
                </a:solidFill>
                <a:latin typeface="나눔명조 ExtraBold" pitchFamily="18" charset="-127"/>
                <a:ea typeface="나눔명조 ExtraBold" pitchFamily="18" charset="-127"/>
              </a:rPr>
              <a:t>동지회</a:t>
            </a:r>
            <a:r>
              <a:rPr lang="ko-KR" altLang="en-US" dirty="0" smtClean="0">
                <a:solidFill>
                  <a:schemeClr val="bg1"/>
                </a:solidFill>
                <a:latin typeface="나눔명조 ExtraBold" pitchFamily="18" charset="-127"/>
                <a:ea typeface="나눔명조 ExtraBold" pitchFamily="18" charset="-127"/>
              </a:rPr>
              <a:t> </a:t>
            </a:r>
          </a:p>
          <a:p>
            <a:r>
              <a:rPr lang="ko-KR" altLang="en-US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등록 </a:t>
            </a:r>
            <a:r>
              <a:rPr lang="en-US" altLang="ko-KR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국가보훈처 제 </a:t>
            </a:r>
            <a:r>
              <a:rPr lang="en-US" altLang="ko-KR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98-013</a:t>
            </a:r>
            <a:r>
              <a:rPr lang="ko-KR" altLang="en-US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호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6429372" y="785794"/>
            <a:ext cx="25003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www.samid.kr </a:t>
            </a:r>
          </a:p>
          <a:p>
            <a:pPr algn="ctr"/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인터넷 신문 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부산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아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00257</a:t>
            </a:r>
            <a:endParaRPr lang="ko-KR" altLang="en-US" sz="12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67" name="그림 66" descr="기자모집_웹광고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0562" y="4286256"/>
            <a:ext cx="4643470" cy="2571768"/>
          </a:xfrm>
          <a:prstGeom prst="rect">
            <a:avLst/>
          </a:prstGeom>
        </p:spPr>
      </p:pic>
      <p:grpSp>
        <p:nvGrpSpPr>
          <p:cNvPr id="2" name="그룹 37"/>
          <p:cNvGrpSpPr/>
          <p:nvPr/>
        </p:nvGrpSpPr>
        <p:grpSpPr>
          <a:xfrm>
            <a:off x="2643142" y="4143380"/>
            <a:ext cx="2643238" cy="857256"/>
            <a:chOff x="857224" y="1643050"/>
            <a:chExt cx="2643238" cy="857256"/>
          </a:xfrm>
        </p:grpSpPr>
        <p:sp>
          <p:nvSpPr>
            <p:cNvPr id="39" name="구름 모양 설명선 38"/>
            <p:cNvSpPr/>
            <p:nvPr/>
          </p:nvSpPr>
          <p:spPr>
            <a:xfrm>
              <a:off x="928662" y="1643050"/>
              <a:ext cx="2428924" cy="857256"/>
            </a:xfrm>
            <a:prstGeom prst="cloudCallou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857224" y="1786406"/>
              <a:ext cx="2643238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평등한 세상</a:t>
              </a:r>
            </a:p>
          </p:txBody>
        </p:sp>
      </p:grpSp>
      <p:grpSp>
        <p:nvGrpSpPr>
          <p:cNvPr id="3" name="그룹 40"/>
          <p:cNvGrpSpPr/>
          <p:nvPr/>
        </p:nvGrpSpPr>
        <p:grpSpPr>
          <a:xfrm>
            <a:off x="500034" y="4643446"/>
            <a:ext cx="2928958" cy="928694"/>
            <a:chOff x="857224" y="1571612"/>
            <a:chExt cx="2928958" cy="928694"/>
          </a:xfrm>
        </p:grpSpPr>
        <p:sp>
          <p:nvSpPr>
            <p:cNvPr id="42" name="구름 모양 설명선 41"/>
            <p:cNvSpPr/>
            <p:nvPr/>
          </p:nvSpPr>
          <p:spPr>
            <a:xfrm flipH="1">
              <a:off x="857224" y="1571612"/>
              <a:ext cx="2928958" cy="928694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857224" y="1762772"/>
              <a:ext cx="285752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홍익인간 세상</a:t>
              </a:r>
            </a:p>
          </p:txBody>
        </p:sp>
      </p:grpSp>
      <p:grpSp>
        <p:nvGrpSpPr>
          <p:cNvPr id="4" name="그룹 34"/>
          <p:cNvGrpSpPr/>
          <p:nvPr/>
        </p:nvGrpSpPr>
        <p:grpSpPr>
          <a:xfrm>
            <a:off x="357158" y="3500438"/>
            <a:ext cx="2857520" cy="1214446"/>
            <a:chOff x="857224" y="1643050"/>
            <a:chExt cx="2857520" cy="1214446"/>
          </a:xfrm>
        </p:grpSpPr>
        <p:sp>
          <p:nvSpPr>
            <p:cNvPr id="36" name="구름 모양 설명선 35"/>
            <p:cNvSpPr/>
            <p:nvPr/>
          </p:nvSpPr>
          <p:spPr>
            <a:xfrm flipH="1">
              <a:off x="1071538" y="1643050"/>
              <a:ext cx="2428892" cy="1214446"/>
            </a:xfrm>
            <a:prstGeom prst="cloudCallout">
              <a:avLst/>
            </a:prstGeom>
            <a:solidFill>
              <a:srgbClr val="FF0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857224" y="1714488"/>
              <a:ext cx="2857520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인류가 </a:t>
              </a:r>
              <a:endParaRPr lang="en-US" altLang="ko-KR" sz="28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행복한 세상</a:t>
              </a:r>
            </a:p>
          </p:txBody>
        </p:sp>
      </p:grpSp>
      <p:grpSp>
        <p:nvGrpSpPr>
          <p:cNvPr id="5" name="그룹 33"/>
          <p:cNvGrpSpPr/>
          <p:nvPr/>
        </p:nvGrpSpPr>
        <p:grpSpPr>
          <a:xfrm>
            <a:off x="336328" y="1214422"/>
            <a:ext cx="3521292" cy="1785950"/>
            <a:chOff x="336328" y="1357298"/>
            <a:chExt cx="3521292" cy="1785950"/>
          </a:xfrm>
        </p:grpSpPr>
        <p:sp>
          <p:nvSpPr>
            <p:cNvPr id="24" name="구름 모양 설명선 23"/>
            <p:cNvSpPr/>
            <p:nvPr/>
          </p:nvSpPr>
          <p:spPr>
            <a:xfrm flipH="1">
              <a:off x="357158" y="1357298"/>
              <a:ext cx="3500462" cy="1785950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336328" y="1614164"/>
              <a:ext cx="3357586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겨레의 수호자</a:t>
              </a:r>
              <a:endParaRPr lang="en-US" altLang="ko-KR" sz="40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ko-KR" altLang="en-US" sz="4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입니다</a:t>
              </a:r>
              <a:r>
                <a:rPr lang="en-US" altLang="ko-KR" sz="4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.</a:t>
              </a:r>
              <a:endParaRPr lang="ko-KR" altLang="en-US" sz="40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6" name="모서리가 둥근 직사각형 25"/>
          <p:cNvSpPr/>
          <p:nvPr/>
        </p:nvSpPr>
        <p:spPr>
          <a:xfrm>
            <a:off x="3929058" y="1500174"/>
            <a:ext cx="4357718" cy="928694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spc="-300" dirty="0" smtClean="0">
                <a:solidFill>
                  <a:schemeClr val="tx1"/>
                </a:solidFill>
              </a:rPr>
              <a:t>삼일 민족정신을 계승하고</a:t>
            </a:r>
            <a:endParaRPr lang="en-US" altLang="ko-KR" sz="2800" b="1" spc="-300" dirty="0" smtClean="0">
              <a:solidFill>
                <a:schemeClr val="tx1"/>
              </a:solidFill>
            </a:endParaRPr>
          </a:p>
          <a:p>
            <a:r>
              <a:rPr lang="ko-KR" altLang="en-US" sz="2800" b="1" spc="-300" dirty="0" smtClean="0">
                <a:solidFill>
                  <a:schemeClr val="tx1"/>
                </a:solidFill>
              </a:rPr>
              <a:t>자유</a:t>
            </a:r>
            <a:r>
              <a:rPr lang="en-US" altLang="ko-KR" sz="2800" b="1" spc="-3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b="1" spc="-300" dirty="0" smtClean="0">
                <a:solidFill>
                  <a:schemeClr val="tx1"/>
                </a:solidFill>
              </a:rPr>
              <a:t>평등</a:t>
            </a:r>
            <a:r>
              <a:rPr lang="en-US" altLang="ko-KR" sz="2800" b="1" spc="-3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b="1" spc="-300" dirty="0" smtClean="0">
                <a:solidFill>
                  <a:schemeClr val="tx1"/>
                </a:solidFill>
              </a:rPr>
              <a:t>평화를 지키는 </a:t>
            </a:r>
            <a:endParaRPr lang="en-US" altLang="ko-KR" sz="2800" b="1" spc="-300" dirty="0" smtClean="0">
              <a:solidFill>
                <a:schemeClr val="tx1"/>
              </a:solidFill>
            </a:endParaRPr>
          </a:p>
        </p:txBody>
      </p:sp>
      <p:grpSp>
        <p:nvGrpSpPr>
          <p:cNvPr id="6" name="그룹 37"/>
          <p:cNvGrpSpPr/>
          <p:nvPr/>
        </p:nvGrpSpPr>
        <p:grpSpPr>
          <a:xfrm>
            <a:off x="4929190" y="2380228"/>
            <a:ext cx="3286148" cy="1071570"/>
            <a:chOff x="428596" y="1643050"/>
            <a:chExt cx="3286148" cy="1071570"/>
          </a:xfrm>
        </p:grpSpPr>
        <p:sp>
          <p:nvSpPr>
            <p:cNvPr id="22" name="구름 모양 설명선 21"/>
            <p:cNvSpPr/>
            <p:nvPr/>
          </p:nvSpPr>
          <p:spPr>
            <a:xfrm>
              <a:off x="428596" y="1643050"/>
              <a:ext cx="3286148" cy="1071570"/>
            </a:xfrm>
            <a:prstGeom prst="cloudCallout">
              <a:avLst/>
            </a:prstGeom>
            <a:solidFill>
              <a:srgbClr val="0070C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584542" y="1864230"/>
              <a:ext cx="300039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동지 회원들은</a:t>
              </a:r>
            </a:p>
          </p:txBody>
        </p:sp>
      </p:grpSp>
      <p:grpSp>
        <p:nvGrpSpPr>
          <p:cNvPr id="7" name="그룹 37"/>
          <p:cNvGrpSpPr/>
          <p:nvPr/>
        </p:nvGrpSpPr>
        <p:grpSpPr>
          <a:xfrm>
            <a:off x="6357950" y="3071810"/>
            <a:ext cx="2643238" cy="857256"/>
            <a:chOff x="857224" y="1643050"/>
            <a:chExt cx="2643238" cy="857256"/>
          </a:xfrm>
        </p:grpSpPr>
        <p:sp>
          <p:nvSpPr>
            <p:cNvPr id="30" name="구름 모양 설명선 29"/>
            <p:cNvSpPr/>
            <p:nvPr/>
          </p:nvSpPr>
          <p:spPr>
            <a:xfrm>
              <a:off x="928662" y="1643050"/>
              <a:ext cx="2428924" cy="857256"/>
            </a:xfrm>
            <a:prstGeom prst="cloudCallou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857224" y="1786406"/>
              <a:ext cx="2643238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시민기자들은</a:t>
              </a:r>
            </a:p>
          </p:txBody>
        </p:sp>
      </p:grpSp>
      <p:sp>
        <p:nvSpPr>
          <p:cNvPr id="33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34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718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C036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1000100" y="642918"/>
            <a:ext cx="304800" cy="304800"/>
          </a:xfrm>
          <a:prstGeom prst="rect">
            <a:avLst/>
          </a:prstGeom>
        </p:spPr>
      </p:pic>
      <p:pic>
        <p:nvPicPr>
          <p:cNvPr id="68" name="그림 67" descr="기자모집설명_바탕0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6858016" y="500042"/>
            <a:ext cx="1928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err="1" smtClean="0">
                <a:latin typeface="나눔명조 ExtraBold" pitchFamily="18" charset="-127"/>
                <a:ea typeface="나눔명조 ExtraBold" pitchFamily="18" charset="-127"/>
              </a:rPr>
              <a:t>삼일미디어</a:t>
            </a:r>
            <a:endParaRPr lang="ko-KR" altLang="en-US" sz="2400" dirty="0" smtClean="0"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500166" y="428604"/>
            <a:ext cx="27146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나눔명조 ExtraBold" pitchFamily="18" charset="-127"/>
                <a:ea typeface="나눔명조 ExtraBold" pitchFamily="18" charset="-127"/>
              </a:rPr>
              <a:t>사단법인 </a:t>
            </a:r>
            <a:r>
              <a:rPr lang="en-US" altLang="ko-KR" dirty="0" smtClean="0">
                <a:solidFill>
                  <a:schemeClr val="bg1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dirty="0" err="1" smtClean="0">
                <a:solidFill>
                  <a:schemeClr val="bg1"/>
                </a:solidFill>
                <a:latin typeface="나눔명조 ExtraBold" pitchFamily="18" charset="-127"/>
                <a:ea typeface="나눔명조 ExtraBold" pitchFamily="18" charset="-127"/>
              </a:rPr>
              <a:t>동지회</a:t>
            </a:r>
            <a:r>
              <a:rPr lang="ko-KR" altLang="en-US" dirty="0" smtClean="0">
                <a:solidFill>
                  <a:schemeClr val="bg1"/>
                </a:solidFill>
                <a:latin typeface="나눔명조 ExtraBold" pitchFamily="18" charset="-127"/>
                <a:ea typeface="나눔명조 ExtraBold" pitchFamily="18" charset="-127"/>
              </a:rPr>
              <a:t> </a:t>
            </a:r>
          </a:p>
          <a:p>
            <a:r>
              <a:rPr lang="ko-KR" altLang="en-US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등록 </a:t>
            </a:r>
            <a:r>
              <a:rPr lang="en-US" altLang="ko-KR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국가보훈처 제 </a:t>
            </a:r>
            <a:r>
              <a:rPr lang="en-US" altLang="ko-KR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98-013</a:t>
            </a:r>
            <a:r>
              <a:rPr lang="ko-KR" altLang="en-US" sz="1400" b="1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호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6429372" y="785794"/>
            <a:ext cx="25003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www.samid.kr </a:t>
            </a:r>
          </a:p>
          <a:p>
            <a:pPr algn="ctr"/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인터넷 신문 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부산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아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00257</a:t>
            </a:r>
            <a:endParaRPr lang="ko-KR" altLang="en-US" sz="12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67" name="그림 66" descr="기자모집_웹광고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0562" y="4286256"/>
            <a:ext cx="4643470" cy="2571768"/>
          </a:xfrm>
          <a:prstGeom prst="rect">
            <a:avLst/>
          </a:prstGeom>
        </p:spPr>
      </p:pic>
      <p:sp>
        <p:nvSpPr>
          <p:cNvPr id="27" name="모서리가 둥근 직사각형 26"/>
          <p:cNvSpPr/>
          <p:nvPr/>
        </p:nvSpPr>
        <p:spPr>
          <a:xfrm>
            <a:off x="500034" y="1428736"/>
            <a:ext cx="5286412" cy="2286016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4000" b="1" spc="-300" dirty="0" smtClean="0">
                <a:solidFill>
                  <a:srgbClr val="C00000"/>
                </a:solidFill>
              </a:rPr>
              <a:t>삼일 민족정신</a:t>
            </a:r>
            <a:r>
              <a:rPr lang="ko-KR" altLang="en-US" sz="4000" b="1" spc="-300" dirty="0" smtClean="0">
                <a:solidFill>
                  <a:schemeClr val="tx1"/>
                </a:solidFill>
              </a:rPr>
              <a:t>과 </a:t>
            </a:r>
            <a:endParaRPr lang="en-US" altLang="ko-KR" sz="4000" b="1" spc="-300" dirty="0" smtClean="0">
              <a:solidFill>
                <a:schemeClr val="tx1"/>
              </a:solidFill>
            </a:endParaRPr>
          </a:p>
          <a:p>
            <a:r>
              <a:rPr lang="ko-KR" altLang="en-US" sz="4000" b="1" spc="-300" dirty="0" smtClean="0">
                <a:solidFill>
                  <a:srgbClr val="C00000"/>
                </a:solidFill>
              </a:rPr>
              <a:t>자유</a:t>
            </a:r>
            <a:r>
              <a:rPr lang="ko-KR" altLang="en-US" sz="4000" b="1" spc="-300" dirty="0" smtClean="0">
                <a:solidFill>
                  <a:schemeClr val="tx1"/>
                </a:solidFill>
              </a:rPr>
              <a:t>와</a:t>
            </a:r>
            <a:r>
              <a:rPr lang="en-US" altLang="ko-KR" sz="4000" b="1" spc="-300" dirty="0" smtClean="0">
                <a:solidFill>
                  <a:schemeClr val="tx1"/>
                </a:solidFill>
              </a:rPr>
              <a:t> </a:t>
            </a:r>
            <a:r>
              <a:rPr lang="ko-KR" altLang="en-US" sz="4000" b="1" spc="-300" dirty="0" smtClean="0">
                <a:solidFill>
                  <a:srgbClr val="C00000"/>
                </a:solidFill>
              </a:rPr>
              <a:t>평등</a:t>
            </a:r>
            <a:r>
              <a:rPr lang="ko-KR" altLang="en-US" sz="4000" b="1" spc="-300" dirty="0" smtClean="0">
                <a:solidFill>
                  <a:schemeClr val="tx1"/>
                </a:solidFill>
              </a:rPr>
              <a:t>과</a:t>
            </a:r>
            <a:r>
              <a:rPr lang="en-US" altLang="ko-KR" sz="4000" b="1" spc="-300" dirty="0" smtClean="0">
                <a:solidFill>
                  <a:schemeClr val="tx1"/>
                </a:solidFill>
              </a:rPr>
              <a:t> </a:t>
            </a:r>
            <a:r>
              <a:rPr lang="ko-KR" altLang="en-US" sz="4000" b="1" spc="-300" dirty="0" smtClean="0">
                <a:solidFill>
                  <a:srgbClr val="C00000"/>
                </a:solidFill>
              </a:rPr>
              <a:t>평화</a:t>
            </a:r>
            <a:r>
              <a:rPr lang="ko-KR" altLang="en-US" sz="4000" b="1" spc="-300" dirty="0" smtClean="0">
                <a:solidFill>
                  <a:schemeClr val="tx1"/>
                </a:solidFill>
              </a:rPr>
              <a:t>를 후손들에게 물려주는 </a:t>
            </a:r>
            <a:endParaRPr lang="ko-KR" altLang="en-US" sz="4000" b="1" spc="-300" dirty="0">
              <a:solidFill>
                <a:schemeClr val="tx1"/>
              </a:solidFill>
            </a:endParaRPr>
          </a:p>
        </p:txBody>
      </p:sp>
      <p:grpSp>
        <p:nvGrpSpPr>
          <p:cNvPr id="2" name="그룹 33"/>
          <p:cNvGrpSpPr/>
          <p:nvPr/>
        </p:nvGrpSpPr>
        <p:grpSpPr>
          <a:xfrm>
            <a:off x="5357818" y="1571612"/>
            <a:ext cx="3357586" cy="2357454"/>
            <a:chOff x="5357818" y="1571612"/>
            <a:chExt cx="3357586" cy="2357454"/>
          </a:xfrm>
        </p:grpSpPr>
        <p:sp>
          <p:nvSpPr>
            <p:cNvPr id="30" name="구름 모양 설명선 29"/>
            <p:cNvSpPr/>
            <p:nvPr/>
          </p:nvSpPr>
          <p:spPr>
            <a:xfrm>
              <a:off x="5357818" y="1571612"/>
              <a:ext cx="3357586" cy="2357454"/>
            </a:xfrm>
            <a:prstGeom prst="cloudCallout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5643570" y="2105561"/>
              <a:ext cx="2857520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4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겨레의 스승 입니다</a:t>
              </a:r>
              <a:r>
                <a:rPr lang="en-US" altLang="ko-KR" sz="40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.</a:t>
              </a:r>
              <a:endParaRPr lang="ko-KR" altLang="en-US" sz="40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" name="그룹 37"/>
          <p:cNvGrpSpPr/>
          <p:nvPr/>
        </p:nvGrpSpPr>
        <p:grpSpPr>
          <a:xfrm>
            <a:off x="2272616" y="3500438"/>
            <a:ext cx="3087948" cy="1071570"/>
            <a:chOff x="555358" y="1643050"/>
            <a:chExt cx="3087948" cy="1071570"/>
          </a:xfrm>
        </p:grpSpPr>
        <p:sp>
          <p:nvSpPr>
            <p:cNvPr id="14" name="구름 모양 설명선 13"/>
            <p:cNvSpPr/>
            <p:nvPr/>
          </p:nvSpPr>
          <p:spPr>
            <a:xfrm flipH="1">
              <a:off x="571472" y="1643050"/>
              <a:ext cx="3071834" cy="1071570"/>
            </a:xfrm>
            <a:prstGeom prst="cloudCallout">
              <a:avLst/>
            </a:prstGeom>
            <a:solidFill>
              <a:srgbClr val="0070C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555358" y="1864230"/>
              <a:ext cx="300039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lang="ko-KR" altLang="en-US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동지 회원들은</a:t>
              </a: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1214414" y="4178950"/>
            <a:ext cx="2643238" cy="857256"/>
            <a:chOff x="857224" y="1643050"/>
            <a:chExt cx="2643238" cy="857256"/>
          </a:xfrm>
        </p:grpSpPr>
        <p:sp>
          <p:nvSpPr>
            <p:cNvPr id="18" name="구름 모양 설명선 17"/>
            <p:cNvSpPr/>
            <p:nvPr/>
          </p:nvSpPr>
          <p:spPr>
            <a:xfrm flipH="1">
              <a:off x="857224" y="1643050"/>
              <a:ext cx="2643206" cy="857256"/>
            </a:xfrm>
            <a:prstGeom prst="cloudCallou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857224" y="1786406"/>
              <a:ext cx="2643238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28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시민기자들은</a:t>
              </a:r>
            </a:p>
          </p:txBody>
        </p:sp>
      </p:grpSp>
      <p:sp>
        <p:nvSpPr>
          <p:cNvPr id="2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35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394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C037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928662" y="571480"/>
            <a:ext cx="304800" cy="304800"/>
          </a:xfrm>
          <a:prstGeom prst="rect">
            <a:avLst/>
          </a:prstGeom>
        </p:spPr>
      </p:pic>
      <p:pic>
        <p:nvPicPr>
          <p:cNvPr id="12" name="그림 11" descr="파고다공원 사본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12800"/>
            <a:ext cx="9144000" cy="6045200"/>
          </a:xfrm>
          <a:prstGeom prst="rect">
            <a:avLst/>
          </a:prstGeom>
        </p:spPr>
      </p:pic>
      <p:sp>
        <p:nvSpPr>
          <p:cNvPr id="1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36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3216662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9600" b="1" cap="none" spc="6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행사계획</a:t>
            </a:r>
            <a:endParaRPr lang="ko-KR" altLang="en-US" sz="9600" b="1" cap="none" spc="60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13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5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714480" y="2588121"/>
            <a:ext cx="57102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2019</a:t>
            </a:r>
            <a:r>
              <a:rPr lang="ko-KR" altLang="en-US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년 </a:t>
            </a:r>
            <a:r>
              <a:rPr lang="en-US" altLang="ko-KR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lang="ko-KR" altLang="en-US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절</a:t>
            </a:r>
            <a:r>
              <a:rPr lang="en-US" altLang="ko-KR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100</a:t>
            </a:r>
            <a:r>
              <a:rPr lang="ko-KR" altLang="en-US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주년</a:t>
            </a:r>
            <a:endParaRPr lang="ko-KR" altLang="en-US" sz="4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14546" y="5929330"/>
            <a:ext cx="491192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사단법인 </a:t>
            </a:r>
            <a:r>
              <a:rPr lang="en-US" altLang="ko-KR" sz="4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lang="ko-KR" altLang="en-US" sz="4400" b="1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동지회</a:t>
            </a:r>
            <a:endParaRPr lang="ko-KR" altLang="en-US" sz="4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7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REC042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1009624" y="652442"/>
            <a:ext cx="304800" cy="304800"/>
          </a:xfrm>
          <a:prstGeom prst="rect">
            <a:avLst/>
          </a:prstGeom>
        </p:spPr>
      </p:pic>
      <p:pic>
        <p:nvPicPr>
          <p:cNvPr id="23" name="REC042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1009624" y="652442"/>
            <a:ext cx="304800" cy="304800"/>
          </a:xfrm>
          <a:prstGeom prst="rect">
            <a:avLst/>
          </a:prstGeom>
        </p:spPr>
      </p:pic>
      <p:pic>
        <p:nvPicPr>
          <p:cNvPr id="22" name="REC042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857224" y="500042"/>
            <a:ext cx="304800" cy="304800"/>
          </a:xfrm>
          <a:prstGeom prst="rect">
            <a:avLst/>
          </a:prstGeom>
        </p:spPr>
      </p:pic>
      <p:sp>
        <p:nvSpPr>
          <p:cNvPr id="5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54" name="직선 연결선 5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그림 54" descr="6(15)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6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6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집행부 운영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고민 해결 대책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51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37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28596" y="1060521"/>
            <a:ext cx="8358246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US" altLang="ko-KR" sz="3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lang="ko-KR" altLang="en-US" sz="3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절 </a:t>
            </a:r>
            <a:r>
              <a:rPr lang="en-US" altLang="ko-KR" sz="3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100</a:t>
            </a:r>
            <a:r>
              <a:rPr lang="ko-KR" altLang="en-US" sz="3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주년 기념행사 추진조직 형태</a:t>
            </a:r>
            <a:endParaRPr lang="ko-KR" altLang="en-US" sz="3600" b="1" dirty="0">
              <a:solidFill>
                <a:srgbClr val="0070C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2428868"/>
            <a:ext cx="3671417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"/>
          </a:effectLst>
        </p:spPr>
      </p:pic>
      <p:sp>
        <p:nvSpPr>
          <p:cNvPr id="78" name="부제목 2"/>
          <p:cNvSpPr txBox="1">
            <a:spLocks/>
          </p:cNvSpPr>
          <p:nvPr/>
        </p:nvSpPr>
        <p:spPr>
          <a:xfrm>
            <a:off x="214282" y="1928802"/>
            <a:ext cx="4000528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US" altLang="ko-KR" sz="2800" b="1" dirty="0" smtClean="0"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lang="ko-KR" altLang="en-US" sz="2800" b="1" dirty="0" err="1" smtClean="0">
                <a:latin typeface="나눔고딕 ExtraBold" pitchFamily="50" charset="-127"/>
                <a:ea typeface="나눔고딕 ExtraBold" pitchFamily="50" charset="-127"/>
              </a:rPr>
              <a:t>동지회</a:t>
            </a:r>
            <a:r>
              <a:rPr lang="ko-KR" altLang="en-US" sz="2800" b="1" dirty="0" smtClean="0">
                <a:latin typeface="나눔고딕 ExtraBold" pitchFamily="50" charset="-127"/>
                <a:ea typeface="나눔고딕 ExtraBold" pitchFamily="50" charset="-127"/>
              </a:rPr>
              <a:t> 기본조직 유지</a:t>
            </a:r>
            <a:endParaRPr lang="ko-KR" altLang="en-US" sz="28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0" name="모서리가 둥근 직사각형 79"/>
          <p:cNvSpPr/>
          <p:nvPr/>
        </p:nvSpPr>
        <p:spPr>
          <a:xfrm>
            <a:off x="4143372" y="1928802"/>
            <a:ext cx="4572032" cy="4500594"/>
          </a:xfrm>
          <a:prstGeom prst="roundRect">
            <a:avLst/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부제목 2"/>
          <p:cNvSpPr txBox="1">
            <a:spLocks/>
          </p:cNvSpPr>
          <p:nvPr/>
        </p:nvSpPr>
        <p:spPr>
          <a:xfrm>
            <a:off x="4982980" y="1678628"/>
            <a:ext cx="3089482" cy="42862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2800" b="1" dirty="0" smtClean="0">
                <a:latin typeface="나눔고딕 ExtraBold" pitchFamily="50" charset="-127"/>
                <a:ea typeface="나눔고딕 ExtraBold" pitchFamily="50" charset="-127"/>
              </a:rPr>
              <a:t>행사추진 특별조직</a:t>
            </a:r>
            <a:endParaRPr lang="ko-KR" altLang="en-US" sz="28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1" name="모서리가 둥근 직사각형 80"/>
          <p:cNvSpPr/>
          <p:nvPr/>
        </p:nvSpPr>
        <p:spPr>
          <a:xfrm>
            <a:off x="5072066" y="2452953"/>
            <a:ext cx="2643206" cy="324000"/>
          </a:xfrm>
          <a:prstGeom prst="roundRect">
            <a:avLst/>
          </a:prstGeom>
          <a:solidFill>
            <a:srgbClr val="0070C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총    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82" name="모서리가 둥근 직사각형 81"/>
          <p:cNvSpPr/>
          <p:nvPr/>
        </p:nvSpPr>
        <p:spPr>
          <a:xfrm>
            <a:off x="5072066" y="2839848"/>
            <a:ext cx="2643206" cy="648000"/>
          </a:xfrm>
          <a:prstGeom prst="roundRect">
            <a:avLst/>
          </a:prstGeom>
          <a:solidFill>
            <a:srgbClr val="C0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>
                <a:solidFill>
                  <a:schemeClr val="bg1"/>
                </a:solidFill>
              </a:rPr>
              <a:t>3.1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절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100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주년 행사 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000" b="1" dirty="0" smtClean="0">
                <a:solidFill>
                  <a:srgbClr val="FFFF00"/>
                </a:solidFill>
              </a:rPr>
              <a:t>공동대표 </a:t>
            </a:r>
            <a:r>
              <a:rPr lang="en-US" altLang="ko-KR" sz="2000" b="1" dirty="0" smtClean="0">
                <a:solidFill>
                  <a:srgbClr val="FFFF00"/>
                </a:solidFill>
              </a:rPr>
              <a:t>33</a:t>
            </a:r>
            <a:r>
              <a:rPr lang="ko-KR" altLang="en-US" sz="2000" b="1" dirty="0" smtClean="0">
                <a:solidFill>
                  <a:srgbClr val="FFFF00"/>
                </a:solidFill>
              </a:rPr>
              <a:t>인</a:t>
            </a:r>
            <a:endParaRPr lang="ko-KR" altLang="en-US" sz="2000" b="1" dirty="0">
              <a:solidFill>
                <a:srgbClr val="FFFF00"/>
              </a:solidFill>
            </a:endParaRPr>
          </a:p>
        </p:txBody>
      </p:sp>
      <p:sp>
        <p:nvSpPr>
          <p:cNvPr id="83" name="모서리가 둥근 직사각형 82"/>
          <p:cNvSpPr/>
          <p:nvPr/>
        </p:nvSpPr>
        <p:spPr>
          <a:xfrm>
            <a:off x="5072066" y="3616814"/>
            <a:ext cx="2643206" cy="1116000"/>
          </a:xfrm>
          <a:prstGeom prst="roundRect">
            <a:avLst/>
          </a:prstGeom>
          <a:solidFill>
            <a:srgbClr val="7030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>
                <a:solidFill>
                  <a:schemeClr val="bg1"/>
                </a:solidFill>
              </a:rPr>
              <a:t>17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개 광역시도 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2000" b="1" dirty="0" smtClean="0">
                <a:solidFill>
                  <a:srgbClr val="FFFF00"/>
                </a:solidFill>
              </a:rPr>
              <a:t>추진위원장 </a:t>
            </a:r>
            <a:r>
              <a:rPr lang="en-US" altLang="ko-KR" sz="2000" b="1" dirty="0" smtClean="0">
                <a:solidFill>
                  <a:srgbClr val="FFFF00"/>
                </a:solidFill>
              </a:rPr>
              <a:t>17</a:t>
            </a:r>
            <a:r>
              <a:rPr lang="ko-KR" altLang="en-US" sz="2000" b="1" dirty="0" smtClean="0">
                <a:solidFill>
                  <a:srgbClr val="FFFF00"/>
                </a:solidFill>
              </a:rPr>
              <a:t>인</a:t>
            </a:r>
            <a:endParaRPr lang="en-US" altLang="ko-KR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n-US" altLang="ko-KR" sz="20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지부장은 </a:t>
            </a:r>
            <a:r>
              <a:rPr lang="ko-KR" altLang="en-US" sz="2000" b="1" dirty="0" err="1" smtClean="0">
                <a:solidFill>
                  <a:schemeClr val="bg1"/>
                </a:solidFill>
              </a:rPr>
              <a:t>당연직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84" name="모서리가 둥근 직사각형 83"/>
          <p:cNvSpPr/>
          <p:nvPr/>
        </p:nvSpPr>
        <p:spPr>
          <a:xfrm>
            <a:off x="4214810" y="4710950"/>
            <a:ext cx="4429156" cy="504000"/>
          </a:xfrm>
          <a:prstGeom prst="roundRect">
            <a:avLst/>
          </a:prstGeom>
          <a:solidFill>
            <a:srgbClr val="7030A0"/>
          </a:solidFill>
          <a:ln w="127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서울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부산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인천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대구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광주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울산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세종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대전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경기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강원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충북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충남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전북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전남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경북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경남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제주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85" name="모서리가 둥근 직사각형 84"/>
          <p:cNvSpPr/>
          <p:nvPr/>
        </p:nvSpPr>
        <p:spPr>
          <a:xfrm>
            <a:off x="5072066" y="5357826"/>
            <a:ext cx="2643206" cy="900000"/>
          </a:xfrm>
          <a:prstGeom prst="roundRect">
            <a:avLst/>
          </a:prstGeom>
          <a:solidFill>
            <a:srgbClr val="0070C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>
                <a:solidFill>
                  <a:srgbClr val="FFFF00"/>
                </a:solidFill>
              </a:rPr>
              <a:t>분실장</a:t>
            </a:r>
            <a:endParaRPr lang="en-US" altLang="ko-KR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자원봉사 상담 사무소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)</a:t>
            </a:r>
          </a:p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지역제한 없음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86" name="모서리가 둥근 직사각형 85"/>
          <p:cNvSpPr/>
          <p:nvPr/>
        </p:nvSpPr>
        <p:spPr>
          <a:xfrm>
            <a:off x="4580401" y="2143962"/>
            <a:ext cx="3714776" cy="252000"/>
          </a:xfrm>
          <a:prstGeom prst="roundRect">
            <a:avLst/>
          </a:pr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bg1"/>
                </a:solidFill>
              </a:rPr>
              <a:t>2019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년 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5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월까지 한시적 조직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357158" y="5357826"/>
            <a:ext cx="4071966" cy="864000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127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삼일절 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100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주년 행사추진 특별조직은</a:t>
            </a:r>
            <a:endParaRPr lang="en-US" altLang="ko-KR" sz="1600" b="1" dirty="0" smtClean="0">
              <a:solidFill>
                <a:schemeClr val="bg1"/>
              </a:solidFill>
            </a:endParaRPr>
          </a:p>
          <a:p>
            <a:pPr algn="ctr"/>
            <a:r>
              <a:rPr lang="en-US" altLang="ko-KR" sz="1600" b="1" dirty="0" smtClean="0">
                <a:solidFill>
                  <a:schemeClr val="bg1"/>
                </a:solidFill>
              </a:rPr>
              <a:t>2019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년 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5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월 이후 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사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)</a:t>
            </a:r>
            <a:r>
              <a:rPr lang="ko-KR" altLang="en-US" sz="1600" b="1" dirty="0" err="1" smtClean="0">
                <a:solidFill>
                  <a:schemeClr val="bg1"/>
                </a:solidFill>
              </a:rPr>
              <a:t>삼일동지회</a:t>
            </a:r>
            <a:endParaRPr lang="en-US" altLang="ko-KR" sz="16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전국 기본조직으로 편입 개편 합니다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.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6" name="오른쪽 화살표 25"/>
          <p:cNvSpPr/>
          <p:nvPr/>
        </p:nvSpPr>
        <p:spPr>
          <a:xfrm flipH="1">
            <a:off x="4071934" y="5572140"/>
            <a:ext cx="571504" cy="500066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오른쪽 화살표 26"/>
          <p:cNvSpPr/>
          <p:nvPr/>
        </p:nvSpPr>
        <p:spPr>
          <a:xfrm rot="5400000" flipH="1">
            <a:off x="2071670" y="4786322"/>
            <a:ext cx="500066" cy="64294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84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884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884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7696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884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REC043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928662" y="642918"/>
            <a:ext cx="304800" cy="304800"/>
          </a:xfrm>
          <a:prstGeom prst="rect">
            <a:avLst/>
          </a:prstGeom>
        </p:spPr>
      </p:pic>
      <p:pic>
        <p:nvPicPr>
          <p:cNvPr id="58" name="REC043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928662" y="642918"/>
            <a:ext cx="304800" cy="304800"/>
          </a:xfrm>
          <a:prstGeom prst="rect">
            <a:avLst/>
          </a:prstGeom>
        </p:spPr>
      </p:pic>
      <p:pic>
        <p:nvPicPr>
          <p:cNvPr id="56" name="REC042.wav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7"/>
          <a:stretch>
            <a:fillRect/>
          </a:stretch>
        </p:blipFill>
        <p:spPr>
          <a:xfrm>
            <a:off x="857224" y="500042"/>
            <a:ext cx="304800" cy="304800"/>
          </a:xfrm>
          <a:prstGeom prst="rect">
            <a:avLst/>
          </a:prstGeom>
        </p:spPr>
      </p:pic>
      <p:sp>
        <p:nvSpPr>
          <p:cNvPr id="53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cxnSp>
        <p:nvCxnSpPr>
          <p:cNvPr id="54" name="직선 연결선 5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그림 54" descr="6(15)0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6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67" name="부제목 2"/>
          <p:cNvSpPr txBox="1">
            <a:spLocks/>
          </p:cNvSpPr>
          <p:nvPr/>
        </p:nvSpPr>
        <p:spPr>
          <a:xfrm>
            <a:off x="1842534" y="448286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집행부 운영 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고민 해결 대책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51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38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28596" y="1060521"/>
            <a:ext cx="8358246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US" altLang="ko-KR" sz="28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lang="ko-KR" altLang="en-US" sz="28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절 </a:t>
            </a:r>
            <a:r>
              <a:rPr lang="en-US" altLang="ko-KR" sz="28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100</a:t>
            </a:r>
            <a:r>
              <a:rPr lang="ko-KR" altLang="en-US" sz="28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주년 기념행사를 위한</a:t>
            </a:r>
            <a:endParaRPr lang="en-US" altLang="ko-KR" sz="2800" b="1" dirty="0" smtClean="0">
              <a:solidFill>
                <a:srgbClr val="0070C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40"/>
          <p:cNvGrpSpPr/>
          <p:nvPr/>
        </p:nvGrpSpPr>
        <p:grpSpPr>
          <a:xfrm>
            <a:off x="3707904" y="2214554"/>
            <a:ext cx="1714512" cy="572490"/>
            <a:chOff x="3714744" y="4285270"/>
            <a:chExt cx="1714512" cy="572490"/>
          </a:xfrm>
        </p:grpSpPr>
        <p:sp>
          <p:nvSpPr>
            <p:cNvPr id="82" name="모서리가 둥근 직사각형 81"/>
            <p:cNvSpPr/>
            <p:nvPr/>
          </p:nvSpPr>
          <p:spPr>
            <a:xfrm>
              <a:off x="3714744" y="4285270"/>
              <a:ext cx="1714512" cy="324000"/>
            </a:xfrm>
            <a:prstGeom prst="roundRect">
              <a:avLst/>
            </a:prstGeom>
            <a:solidFill>
              <a:srgbClr val="FF000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중앙회 본부</a:t>
              </a:r>
              <a:endParaRPr lang="ko-KR" altLang="en-US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3" name="모서리가 둥근 직사각형 82"/>
            <p:cNvSpPr/>
            <p:nvPr/>
          </p:nvSpPr>
          <p:spPr>
            <a:xfrm>
              <a:off x="3929058" y="4643446"/>
              <a:ext cx="1285884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tx1"/>
                  </a:solidFill>
                </a:rPr>
                <a:t>본부장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사무총장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)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그룹 83"/>
          <p:cNvGrpSpPr/>
          <p:nvPr/>
        </p:nvGrpSpPr>
        <p:grpSpPr>
          <a:xfrm>
            <a:off x="642910" y="2932488"/>
            <a:ext cx="1447000" cy="549844"/>
            <a:chOff x="642910" y="5245663"/>
            <a:chExt cx="1447000" cy="549844"/>
          </a:xfrm>
        </p:grpSpPr>
        <p:sp>
          <p:nvSpPr>
            <p:cNvPr id="85" name="모서리가 둥근 직사각형 84"/>
            <p:cNvSpPr/>
            <p:nvPr/>
          </p:nvSpPr>
          <p:spPr>
            <a:xfrm>
              <a:off x="642910" y="5245663"/>
              <a:ext cx="1447000" cy="285752"/>
            </a:xfrm>
            <a:prstGeom prst="roundRect">
              <a:avLst/>
            </a:prstGeom>
            <a:solidFill>
              <a:srgbClr val="7030A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조직 위원장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86" name="모서리가 둥근 직사각형 85"/>
            <p:cNvSpPr/>
            <p:nvPr/>
          </p:nvSpPr>
          <p:spPr>
            <a:xfrm>
              <a:off x="642910" y="5581193"/>
              <a:ext cx="1428760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spc="-190" dirty="0" smtClean="0">
                  <a:solidFill>
                    <a:schemeClr val="tx1"/>
                  </a:solidFill>
                </a:rPr>
                <a:t>위원 </a:t>
              </a:r>
              <a:r>
                <a:rPr lang="en-US" altLang="ko-KR" sz="1100" b="1" spc="-190" dirty="0" smtClean="0">
                  <a:solidFill>
                    <a:schemeClr val="tx1"/>
                  </a:solidFill>
                </a:rPr>
                <a:t>5 </a:t>
              </a:r>
              <a:r>
                <a:rPr lang="ko-KR" altLang="en-US" sz="1100" b="1" spc="-190" dirty="0" smtClean="0">
                  <a:solidFill>
                    <a:schemeClr val="tx1"/>
                  </a:solidFill>
                </a:rPr>
                <a:t>명 </a:t>
              </a:r>
              <a:r>
                <a:rPr lang="en-US" altLang="ko-KR" sz="1100" b="1" spc="-19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100" b="1" spc="-190" dirty="0" smtClean="0">
                  <a:solidFill>
                    <a:schemeClr val="tx1"/>
                  </a:solidFill>
                </a:rPr>
                <a:t>이하 조직담당</a:t>
              </a:r>
              <a:r>
                <a:rPr lang="en-US" altLang="ko-KR" sz="1100" b="1" spc="-190" dirty="0" smtClean="0">
                  <a:solidFill>
                    <a:schemeClr val="tx1"/>
                  </a:solidFill>
                </a:rPr>
                <a:t>)</a:t>
              </a:r>
              <a:endParaRPr lang="ko-KR" altLang="en-US" sz="1100" b="1" spc="-19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그룹 86"/>
          <p:cNvGrpSpPr/>
          <p:nvPr/>
        </p:nvGrpSpPr>
        <p:grpSpPr>
          <a:xfrm>
            <a:off x="2285984" y="2928934"/>
            <a:ext cx="1447000" cy="553398"/>
            <a:chOff x="2285984" y="5242109"/>
            <a:chExt cx="1447000" cy="553398"/>
          </a:xfrm>
        </p:grpSpPr>
        <p:sp>
          <p:nvSpPr>
            <p:cNvPr id="88" name="모서리가 둥근 직사각형 87"/>
            <p:cNvSpPr/>
            <p:nvPr/>
          </p:nvSpPr>
          <p:spPr>
            <a:xfrm>
              <a:off x="2285984" y="5242109"/>
              <a:ext cx="1447000" cy="285752"/>
            </a:xfrm>
            <a:prstGeom prst="roundRect">
              <a:avLst/>
            </a:prstGeom>
            <a:solidFill>
              <a:srgbClr val="7030A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행사 위원장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89" name="모서리가 둥근 직사각형 88"/>
            <p:cNvSpPr/>
            <p:nvPr/>
          </p:nvSpPr>
          <p:spPr>
            <a:xfrm>
              <a:off x="2304090" y="5581193"/>
              <a:ext cx="1428760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tx1"/>
                  </a:solidFill>
                </a:rPr>
                <a:t>위원 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7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명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그룹 89"/>
          <p:cNvGrpSpPr/>
          <p:nvPr/>
        </p:nvGrpSpPr>
        <p:grpSpPr>
          <a:xfrm>
            <a:off x="3857620" y="2928934"/>
            <a:ext cx="1447000" cy="553398"/>
            <a:chOff x="3857620" y="5242109"/>
            <a:chExt cx="1447000" cy="553398"/>
          </a:xfrm>
        </p:grpSpPr>
        <p:sp>
          <p:nvSpPr>
            <p:cNvPr id="91" name="모서리가 둥근 직사각형 90"/>
            <p:cNvSpPr/>
            <p:nvPr/>
          </p:nvSpPr>
          <p:spPr>
            <a:xfrm>
              <a:off x="3857620" y="5242109"/>
              <a:ext cx="1447000" cy="285752"/>
            </a:xfrm>
            <a:prstGeom prst="roundRect">
              <a:avLst/>
            </a:prstGeom>
            <a:solidFill>
              <a:srgbClr val="7030A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획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 위원장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92" name="모서리가 둥근 직사각형 91"/>
            <p:cNvSpPr/>
            <p:nvPr/>
          </p:nvSpPr>
          <p:spPr>
            <a:xfrm>
              <a:off x="3875726" y="5581193"/>
              <a:ext cx="1428760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tx1"/>
                  </a:solidFill>
                </a:rPr>
                <a:t>위원 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5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명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그룹 92"/>
          <p:cNvGrpSpPr/>
          <p:nvPr/>
        </p:nvGrpSpPr>
        <p:grpSpPr>
          <a:xfrm>
            <a:off x="5429256" y="2928934"/>
            <a:ext cx="1447000" cy="553398"/>
            <a:chOff x="5429256" y="5242109"/>
            <a:chExt cx="1447000" cy="553398"/>
          </a:xfrm>
        </p:grpSpPr>
        <p:sp>
          <p:nvSpPr>
            <p:cNvPr id="94" name="모서리가 둥근 직사각형 93"/>
            <p:cNvSpPr/>
            <p:nvPr/>
          </p:nvSpPr>
          <p:spPr>
            <a:xfrm>
              <a:off x="5429256" y="5242109"/>
              <a:ext cx="1447000" cy="285752"/>
            </a:xfrm>
            <a:prstGeom prst="roundRect">
              <a:avLst/>
            </a:prstGeom>
            <a:solidFill>
              <a:srgbClr val="7030A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홍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보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 위원장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95" name="모서리가 둥근 직사각형 94"/>
            <p:cNvSpPr/>
            <p:nvPr/>
          </p:nvSpPr>
          <p:spPr>
            <a:xfrm>
              <a:off x="5447362" y="5581193"/>
              <a:ext cx="1428760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tx1"/>
                  </a:solidFill>
                </a:rPr>
                <a:t>위원 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5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명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그룹 95"/>
          <p:cNvGrpSpPr/>
          <p:nvPr/>
        </p:nvGrpSpPr>
        <p:grpSpPr>
          <a:xfrm>
            <a:off x="7000892" y="2928934"/>
            <a:ext cx="1447000" cy="553398"/>
            <a:chOff x="7000892" y="5242109"/>
            <a:chExt cx="1447000" cy="553398"/>
          </a:xfrm>
        </p:grpSpPr>
        <p:sp>
          <p:nvSpPr>
            <p:cNvPr id="97" name="모서리가 둥근 직사각형 96"/>
            <p:cNvSpPr/>
            <p:nvPr/>
          </p:nvSpPr>
          <p:spPr>
            <a:xfrm>
              <a:off x="7000892" y="5242109"/>
              <a:ext cx="1447000" cy="285752"/>
            </a:xfrm>
            <a:prstGeom prst="roundRect">
              <a:avLst/>
            </a:prstGeom>
            <a:solidFill>
              <a:srgbClr val="7030A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재</a:t>
              </a:r>
              <a:r>
                <a:rPr lang="ko-KR" altLang="en-US" sz="1400" b="1" dirty="0">
                  <a:solidFill>
                    <a:schemeClr val="bg1"/>
                  </a:solidFill>
                </a:rPr>
                <a:t>정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 위원장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98" name="모서리가 둥근 직사각형 97"/>
            <p:cNvSpPr/>
            <p:nvPr/>
          </p:nvSpPr>
          <p:spPr>
            <a:xfrm>
              <a:off x="7018998" y="5581193"/>
              <a:ext cx="1428760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tx1"/>
                  </a:solidFill>
                </a:rPr>
                <a:t>위원 </a:t>
              </a:r>
              <a:r>
                <a:rPr lang="en-US" altLang="ko-KR" sz="1100" b="1" dirty="0" smtClean="0">
                  <a:solidFill>
                    <a:schemeClr val="tx1"/>
                  </a:solidFill>
                </a:rPr>
                <a:t>5</a:t>
              </a:r>
              <a:r>
                <a:rPr lang="ko-KR" altLang="en-US" sz="1100" b="1" dirty="0" smtClean="0">
                  <a:solidFill>
                    <a:schemeClr val="tx1"/>
                  </a:solidFill>
                </a:rPr>
                <a:t>명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그룹 44"/>
          <p:cNvGrpSpPr/>
          <p:nvPr/>
        </p:nvGrpSpPr>
        <p:grpSpPr>
          <a:xfrm>
            <a:off x="607050" y="5286388"/>
            <a:ext cx="1456887" cy="498622"/>
            <a:chOff x="607050" y="5214950"/>
            <a:chExt cx="1456887" cy="498622"/>
          </a:xfrm>
        </p:grpSpPr>
        <p:sp>
          <p:nvSpPr>
            <p:cNvPr id="103" name="모서리가 둥근 직사각형 102"/>
            <p:cNvSpPr/>
            <p:nvPr/>
          </p:nvSpPr>
          <p:spPr>
            <a:xfrm>
              <a:off x="607050" y="5473085"/>
              <a:ext cx="1447200" cy="240487"/>
            </a:xfrm>
            <a:prstGeom prst="roundRect">
              <a:avLst/>
            </a:prstGeom>
            <a:solidFill>
              <a:srgbClr val="C0000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전국 </a:t>
              </a:r>
              <a:r>
                <a:rPr lang="en-US" altLang="ko-KR" sz="1400" b="1" dirty="0" smtClean="0">
                  <a:solidFill>
                    <a:schemeClr val="bg1"/>
                  </a:solidFill>
                </a:rPr>
                <a:t>5,000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명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04" name="모서리가 둥근 직사각형 103"/>
            <p:cNvSpPr/>
            <p:nvPr/>
          </p:nvSpPr>
          <p:spPr>
            <a:xfrm>
              <a:off x="616737" y="5214950"/>
              <a:ext cx="1447200" cy="240487"/>
            </a:xfrm>
            <a:prstGeom prst="roundRect">
              <a:avLst/>
            </a:prstGeom>
            <a:solidFill>
              <a:srgbClr val="00206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추진 위원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그룹 43"/>
          <p:cNvGrpSpPr/>
          <p:nvPr/>
        </p:nvGrpSpPr>
        <p:grpSpPr>
          <a:xfrm>
            <a:off x="598085" y="3885915"/>
            <a:ext cx="1571636" cy="1079407"/>
            <a:chOff x="598085" y="3411880"/>
            <a:chExt cx="1571636" cy="1079407"/>
          </a:xfrm>
        </p:grpSpPr>
        <p:sp>
          <p:nvSpPr>
            <p:cNvPr id="100" name="모서리가 둥근 직사각형 99"/>
            <p:cNvSpPr/>
            <p:nvPr/>
          </p:nvSpPr>
          <p:spPr>
            <a:xfrm>
              <a:off x="651963" y="3660698"/>
              <a:ext cx="1419707" cy="241473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</a:rPr>
                <a:t>시도 대표</a:t>
              </a:r>
              <a:r>
                <a:rPr lang="en-US" altLang="ko-KR" sz="1400" b="1" spc="-150" dirty="0" smtClean="0">
                  <a:solidFill>
                    <a:schemeClr val="tx1"/>
                  </a:solidFill>
                </a:rPr>
                <a:t> </a:t>
              </a:r>
              <a:r>
                <a:rPr lang="en-US" altLang="ko-KR" sz="1400" b="1" spc="-150" dirty="0" smtClean="0">
                  <a:solidFill>
                    <a:srgbClr val="FF0000"/>
                  </a:solidFill>
                </a:rPr>
                <a:t>17</a:t>
              </a:r>
              <a:r>
                <a:rPr lang="ko-KR" altLang="en-US" sz="1400" b="1" spc="-150" dirty="0" smtClean="0">
                  <a:solidFill>
                    <a:srgbClr val="FF0000"/>
                  </a:solidFill>
                </a:rPr>
                <a:t>명</a:t>
              </a:r>
              <a:endParaRPr lang="ko-KR" altLang="en-US" sz="1400" b="1" spc="-150" dirty="0">
                <a:solidFill>
                  <a:schemeClr val="tx1"/>
                </a:solidFill>
              </a:endParaRPr>
            </a:p>
          </p:txBody>
        </p:sp>
        <p:sp>
          <p:nvSpPr>
            <p:cNvPr id="101" name="모서리가 둥근 직사각형 100"/>
            <p:cNvSpPr/>
            <p:nvPr/>
          </p:nvSpPr>
          <p:spPr>
            <a:xfrm>
              <a:off x="642910" y="3411880"/>
              <a:ext cx="1447200" cy="241473"/>
            </a:xfrm>
            <a:prstGeom prst="roundRect">
              <a:avLst/>
            </a:prstGeom>
            <a:solidFill>
              <a:srgbClr val="00206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추진 위원장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05" name="모서리가 둥근 직사각형 104"/>
            <p:cNvSpPr/>
            <p:nvPr/>
          </p:nvSpPr>
          <p:spPr>
            <a:xfrm>
              <a:off x="598085" y="4249814"/>
              <a:ext cx="1571636" cy="241473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050" b="1" dirty="0" smtClean="0">
                  <a:solidFill>
                    <a:schemeClr val="tx1"/>
                  </a:solidFill>
                </a:rPr>
                <a:t>서울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부산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인천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울산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광주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경기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강원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대구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경북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경남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충북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충남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 </a:t>
              </a:r>
              <a:br>
                <a:rPr lang="en-US" altLang="ko-KR" sz="1050" b="1" dirty="0" smtClean="0">
                  <a:solidFill>
                    <a:schemeClr val="tx1"/>
                  </a:solidFill>
                </a:rPr>
              </a:br>
              <a:r>
                <a:rPr lang="ko-KR" altLang="en-US" sz="1050" b="1" dirty="0" smtClean="0">
                  <a:solidFill>
                    <a:schemeClr val="tx1"/>
                  </a:solidFill>
                </a:rPr>
                <a:t>세종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전북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전남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제주</a:t>
              </a:r>
              <a:r>
                <a:rPr lang="en-US" altLang="ko-KR" sz="1050" b="1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050" b="1" dirty="0" smtClean="0">
                  <a:solidFill>
                    <a:schemeClr val="tx1"/>
                  </a:solidFill>
                </a:rPr>
                <a:t>대전 </a:t>
              </a:r>
              <a:endParaRPr lang="ko-KR" altLang="en-US" sz="105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그룹 107"/>
          <p:cNvGrpSpPr/>
          <p:nvPr/>
        </p:nvGrpSpPr>
        <p:grpSpPr>
          <a:xfrm>
            <a:off x="2356436" y="3616155"/>
            <a:ext cx="1474025" cy="1214446"/>
            <a:chOff x="2356436" y="3286124"/>
            <a:chExt cx="1474025" cy="1214446"/>
          </a:xfrm>
        </p:grpSpPr>
        <p:sp>
          <p:nvSpPr>
            <p:cNvPr id="106" name="모서리가 둥근 직사각형 105"/>
            <p:cNvSpPr/>
            <p:nvPr/>
          </p:nvSpPr>
          <p:spPr>
            <a:xfrm>
              <a:off x="2357422" y="3286124"/>
              <a:ext cx="1357322" cy="121444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7" name="모서리가 둥근 직사각형 106"/>
            <p:cNvSpPr/>
            <p:nvPr/>
          </p:nvSpPr>
          <p:spPr>
            <a:xfrm>
              <a:off x="2356436" y="3848575"/>
              <a:ext cx="1474025" cy="241473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200" b="1" dirty="0" smtClean="0">
                  <a:solidFill>
                    <a:schemeClr val="tx1"/>
                  </a:solidFill>
                </a:rPr>
                <a:t>1.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행사용</a:t>
              </a:r>
              <a:r>
                <a:rPr lang="ko-KR" altLang="en-US" sz="1200" b="1" dirty="0">
                  <a:solidFill>
                    <a:schemeClr val="tx1"/>
                  </a:solidFill>
                </a:rPr>
                <a:t>품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 제작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>2.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행사관리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>3.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행사 모니터링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그룹 108"/>
          <p:cNvGrpSpPr/>
          <p:nvPr/>
        </p:nvGrpSpPr>
        <p:grpSpPr>
          <a:xfrm>
            <a:off x="3938111" y="3616155"/>
            <a:ext cx="1545463" cy="1214446"/>
            <a:chOff x="2357422" y="3286124"/>
            <a:chExt cx="1545463" cy="1214446"/>
          </a:xfrm>
        </p:grpSpPr>
        <p:sp>
          <p:nvSpPr>
            <p:cNvPr id="110" name="모서리가 둥근 직사각형 109"/>
            <p:cNvSpPr/>
            <p:nvPr/>
          </p:nvSpPr>
          <p:spPr>
            <a:xfrm>
              <a:off x="2357422" y="3286124"/>
              <a:ext cx="1357322" cy="121444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1" name="모서리가 둥근 직사각형 110"/>
            <p:cNvSpPr/>
            <p:nvPr/>
          </p:nvSpPr>
          <p:spPr>
            <a:xfrm>
              <a:off x="2428860" y="3544717"/>
              <a:ext cx="1474025" cy="241473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200" b="1" dirty="0" smtClean="0">
                  <a:solidFill>
                    <a:schemeClr val="tx1"/>
                  </a:solidFill>
                </a:rPr>
                <a:t>1.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행사계획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>   -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디테일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r>
                <a:rPr lang="en-US" altLang="ko-KR" sz="1200" b="1" dirty="0" smtClean="0">
                  <a:solidFill>
                    <a:schemeClr val="tx1"/>
                  </a:solidFill>
                </a:rPr>
                <a:t>   -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피드백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그룹 111"/>
          <p:cNvGrpSpPr/>
          <p:nvPr/>
        </p:nvGrpSpPr>
        <p:grpSpPr>
          <a:xfrm>
            <a:off x="5500694" y="3616155"/>
            <a:ext cx="1482092" cy="1571636"/>
            <a:chOff x="2357422" y="3286124"/>
            <a:chExt cx="1482092" cy="1571636"/>
          </a:xfrm>
        </p:grpSpPr>
        <p:sp>
          <p:nvSpPr>
            <p:cNvPr id="113" name="모서리가 둥근 직사각형 112"/>
            <p:cNvSpPr/>
            <p:nvPr/>
          </p:nvSpPr>
          <p:spPr>
            <a:xfrm>
              <a:off x="2357422" y="3286124"/>
              <a:ext cx="1357322" cy="157163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4" name="모서리가 둥근 직사각형 113"/>
            <p:cNvSpPr/>
            <p:nvPr/>
          </p:nvSpPr>
          <p:spPr>
            <a:xfrm>
              <a:off x="2365489" y="3901907"/>
              <a:ext cx="1474025" cy="241473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200" b="1" dirty="0" smtClean="0">
                  <a:solidFill>
                    <a:schemeClr val="tx1"/>
                  </a:solidFill>
                </a:rPr>
                <a:t>1.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홍보물 제작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>2.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보도자료 관리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>3.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영상촬영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>4.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기타 기록물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그룹 114"/>
          <p:cNvGrpSpPr/>
          <p:nvPr/>
        </p:nvGrpSpPr>
        <p:grpSpPr>
          <a:xfrm>
            <a:off x="7081383" y="3616155"/>
            <a:ext cx="1500198" cy="1214446"/>
            <a:chOff x="2357422" y="3286124"/>
            <a:chExt cx="1500198" cy="1214446"/>
          </a:xfrm>
        </p:grpSpPr>
        <p:sp>
          <p:nvSpPr>
            <p:cNvPr id="123" name="모서리가 둥근 직사각형 122"/>
            <p:cNvSpPr/>
            <p:nvPr/>
          </p:nvSpPr>
          <p:spPr>
            <a:xfrm>
              <a:off x="2357422" y="3286124"/>
              <a:ext cx="1357322" cy="121444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4" name="모서리가 둥근 직사각형 123"/>
            <p:cNvSpPr/>
            <p:nvPr/>
          </p:nvSpPr>
          <p:spPr>
            <a:xfrm>
              <a:off x="2383595" y="3714752"/>
              <a:ext cx="1474025" cy="241473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200" b="1" dirty="0" smtClean="0">
                  <a:solidFill>
                    <a:schemeClr val="tx1"/>
                  </a:solidFill>
                </a:rPr>
                <a:t>1.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행정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>2.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재무회계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200" b="1" dirty="0" smtClean="0">
                  <a:solidFill>
                    <a:schemeClr val="tx1"/>
                  </a:solidFill>
                </a:rPr>
              </a:br>
              <a:r>
                <a:rPr lang="en-US" altLang="ko-KR" sz="1200" b="1" dirty="0" smtClean="0">
                  <a:solidFill>
                    <a:schemeClr val="tx1"/>
                  </a:solidFill>
                </a:rPr>
                <a:t>3.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후원금 개발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1071538" y="1500174"/>
            <a:ext cx="71176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US" altLang="ko-KR" sz="40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40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사</a:t>
            </a:r>
            <a:r>
              <a:rPr lang="en-US" altLang="ko-KR" sz="40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sz="4000" b="1" dirty="0" err="1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삼일동지회</a:t>
            </a:r>
            <a:r>
              <a:rPr lang="ko-KR" altLang="en-US" sz="40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중앙회 추진조직</a:t>
            </a:r>
            <a:endParaRPr lang="ko-KR" altLang="en-US" sz="4000" b="1" dirty="0">
              <a:solidFill>
                <a:srgbClr val="0070C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4" name="그룹 44"/>
          <p:cNvGrpSpPr/>
          <p:nvPr/>
        </p:nvGrpSpPr>
        <p:grpSpPr>
          <a:xfrm>
            <a:off x="598367" y="5894896"/>
            <a:ext cx="1456887" cy="489657"/>
            <a:chOff x="607050" y="5214950"/>
            <a:chExt cx="1456887" cy="489657"/>
          </a:xfrm>
        </p:grpSpPr>
        <p:sp>
          <p:nvSpPr>
            <p:cNvPr id="49" name="모서리가 둥근 직사각형 48"/>
            <p:cNvSpPr/>
            <p:nvPr/>
          </p:nvSpPr>
          <p:spPr>
            <a:xfrm>
              <a:off x="607050" y="5464120"/>
              <a:ext cx="1447200" cy="240487"/>
            </a:xfrm>
            <a:prstGeom prst="roundRect">
              <a:avLst/>
            </a:prstGeom>
            <a:solidFill>
              <a:srgbClr val="C0000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전국 </a:t>
              </a:r>
              <a:r>
                <a:rPr lang="en-US" altLang="ko-KR" sz="1400" b="1" dirty="0" smtClean="0">
                  <a:solidFill>
                    <a:schemeClr val="bg1"/>
                  </a:solidFill>
                </a:rPr>
                <a:t>250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명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616737" y="5214950"/>
              <a:ext cx="1447200" cy="240487"/>
            </a:xfrm>
            <a:prstGeom prst="roundRect">
              <a:avLst/>
            </a:prstGeom>
            <a:solidFill>
              <a:srgbClr val="00206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err="1" smtClean="0">
                  <a:solidFill>
                    <a:schemeClr val="bg1"/>
                  </a:solidFill>
                </a:rPr>
                <a:t>분실장</a:t>
              </a:r>
              <a:r>
                <a:rPr lang="en-US" altLang="ko-KR" sz="1400" b="1" spc="-150" dirty="0" smtClean="0">
                  <a:solidFill>
                    <a:schemeClr val="bg1"/>
                  </a:solidFill>
                </a:rPr>
                <a:t>(</a:t>
              </a:r>
              <a:r>
                <a:rPr lang="ko-KR" altLang="en-US" sz="1400" b="1" spc="-150" dirty="0" smtClean="0">
                  <a:solidFill>
                    <a:schemeClr val="bg1"/>
                  </a:solidFill>
                </a:rPr>
                <a:t>분사무소</a:t>
              </a:r>
              <a:r>
                <a:rPr lang="en-US" altLang="ko-KR" sz="1400" b="1" spc="-150" dirty="0" smtClean="0">
                  <a:solidFill>
                    <a:schemeClr val="bg1"/>
                  </a:solidFill>
                </a:rPr>
                <a:t>)</a:t>
              </a:r>
              <a:endParaRPr lang="ko-KR" altLang="en-US" sz="1400" b="1" spc="-150" dirty="0">
                <a:solidFill>
                  <a:schemeClr val="bg1"/>
                </a:solidFill>
              </a:endParaRPr>
            </a:p>
          </p:txBody>
        </p:sp>
      </p:grpSp>
      <p:sp>
        <p:nvSpPr>
          <p:cNvPr id="57" name="모서리가 둥근 직사각형 56"/>
          <p:cNvSpPr/>
          <p:nvPr/>
        </p:nvSpPr>
        <p:spPr>
          <a:xfrm>
            <a:off x="643192" y="3571876"/>
            <a:ext cx="1447200" cy="240487"/>
          </a:xfrm>
          <a:prstGeom prst="roundRect">
            <a:avLst/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공동대표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33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명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848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884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0367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9215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367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REC038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928662" y="571480"/>
            <a:ext cx="304800" cy="304800"/>
          </a:xfrm>
          <a:prstGeom prst="rect">
            <a:avLst/>
          </a:prstGeom>
        </p:spPr>
      </p:pic>
      <p:cxnSp>
        <p:nvCxnSpPr>
          <p:cNvPr id="4" name="직선 연결선 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8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grpSp>
        <p:nvGrpSpPr>
          <p:cNvPr id="2" name="그룹 9"/>
          <p:cNvGrpSpPr/>
          <p:nvPr/>
        </p:nvGrpSpPr>
        <p:grpSpPr>
          <a:xfrm>
            <a:off x="642910" y="1422409"/>
            <a:ext cx="8143931" cy="642942"/>
            <a:chOff x="285720" y="1285860"/>
            <a:chExt cx="4252141" cy="642942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285720" y="1285860"/>
              <a:ext cx="4214842" cy="642942"/>
            </a:xfrm>
            <a:prstGeom prst="roundRect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부제목 2"/>
            <p:cNvSpPr txBox="1">
              <a:spLocks/>
            </p:cNvSpPr>
            <p:nvPr/>
          </p:nvSpPr>
          <p:spPr>
            <a:xfrm>
              <a:off x="285720" y="1322072"/>
              <a:ext cx="4252141" cy="500066"/>
            </a:xfrm>
            <a:prstGeom prst="rect">
              <a:avLst/>
            </a:prstGeom>
            <a:noFill/>
          </p:spPr>
          <p:txBody>
            <a:bodyPr vert="horz" lIns="0" tIns="45720" rIns="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en-US" altLang="ko-KR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kumimoji="0" lang="ko-KR" altLang="en-US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절 </a:t>
              </a:r>
              <a:r>
                <a:rPr kumimoji="0" lang="en-US" altLang="ko-KR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100</a:t>
              </a:r>
              <a:r>
                <a:rPr kumimoji="0" lang="ko-KR" altLang="en-US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주년 기념행사 분위기</a:t>
              </a:r>
              <a:r>
                <a:rPr kumimoji="0" lang="en-US" altLang="ko-KR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kumimoji="0" lang="ko-KR" altLang="en-US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예상</a:t>
              </a:r>
              <a:r>
                <a:rPr kumimoji="0" lang="en-US" altLang="ko-KR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kumimoji="0" lang="ko-KR" altLang="en-US" sz="3200" b="1" u="none" strike="noStrike" kern="1200" cap="none" normalizeH="0" baseline="0" noProof="0" dirty="0" smtClean="0">
                <a:ln>
                  <a:noFill/>
                </a:ln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39</a:t>
            </a:fld>
            <a:endParaRPr lang="ko-KR" altLang="en-US"/>
          </a:p>
        </p:txBody>
      </p:sp>
      <p:grpSp>
        <p:nvGrpSpPr>
          <p:cNvPr id="3" name="그룹 23"/>
          <p:cNvGrpSpPr/>
          <p:nvPr/>
        </p:nvGrpSpPr>
        <p:grpSpPr>
          <a:xfrm>
            <a:off x="928662" y="2428868"/>
            <a:ext cx="7215238" cy="571504"/>
            <a:chOff x="928662" y="2428868"/>
            <a:chExt cx="7215238" cy="571504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285852" y="2500306"/>
              <a:ext cx="1857388" cy="500066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bg1"/>
                  </a:solidFill>
                </a:rPr>
                <a:t>정부 부처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3" name="부제목 2"/>
            <p:cNvSpPr txBox="1">
              <a:spLocks/>
            </p:cNvSpPr>
            <p:nvPr/>
          </p:nvSpPr>
          <p:spPr>
            <a:xfrm>
              <a:off x="3286116" y="2428868"/>
              <a:ext cx="4857784" cy="28575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ko-KR" altLang="en-US" sz="2000" b="1" dirty="0" smtClean="0">
                  <a:latin typeface="나눔고딕 ExtraBold" pitchFamily="50" charset="-127"/>
                  <a:ea typeface="나눔고딕 ExtraBold" pitchFamily="50" charset="-127"/>
                </a:rPr>
                <a:t>서대문 </a:t>
              </a:r>
              <a:r>
                <a:rPr lang="en-US" altLang="ko-KR" sz="2000" b="1" dirty="0" smtClean="0"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2000" b="1" dirty="0" smtClean="0">
                  <a:latin typeface="나눔고딕 ExtraBold" pitchFamily="50" charset="-127"/>
                  <a:ea typeface="나눔고딕 ExtraBold" pitchFamily="50" charset="-127"/>
                </a:rPr>
                <a:t>구</a:t>
              </a:r>
              <a:r>
                <a:rPr lang="en-US" altLang="ko-KR" sz="2000" b="1" dirty="0" smtClean="0"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ko-KR" altLang="en-US" sz="2000" b="1" dirty="0" smtClean="0">
                  <a:latin typeface="나눔고딕 ExtraBold" pitchFamily="50" charset="-127"/>
                  <a:ea typeface="나눔고딕 ExtraBold" pitchFamily="50" charset="-127"/>
                </a:rPr>
                <a:t>형무소 </a:t>
              </a:r>
              <a:r>
                <a:rPr kumimoji="0" lang="ko-KR" altLang="en-US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 및  파고다 공원 </a:t>
              </a:r>
              <a:r>
                <a:rPr kumimoji="0" lang="en-US" altLang="ko-KR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/ </a:t>
              </a:r>
              <a:r>
                <a:rPr kumimoji="0" lang="ko-KR" altLang="en-US" sz="2000" b="1" u="none" strike="noStrike" kern="1200" cap="none" spc="0" normalizeH="0" baseline="0" noProof="0" dirty="0" err="1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타종식</a:t>
              </a:r>
              <a:endPara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ko-KR" altLang="en-US" sz="2000" b="1" dirty="0" smtClean="0">
                  <a:latin typeface="나눔고딕 ExtraBold" pitchFamily="50" charset="-127"/>
                  <a:ea typeface="나눔고딕 ExtraBold" pitchFamily="50" charset="-127"/>
                </a:rPr>
                <a:t>보훈처 </a:t>
              </a:r>
              <a:r>
                <a:rPr lang="en-US" altLang="ko-KR" sz="2000" b="1" dirty="0" smtClean="0">
                  <a:latin typeface="나눔고딕 ExtraBold" pitchFamily="50" charset="-127"/>
                  <a:ea typeface="나눔고딕 ExtraBold" pitchFamily="50" charset="-127"/>
                </a:rPr>
                <a:t>1000</a:t>
              </a:r>
              <a:r>
                <a:rPr lang="ko-KR" altLang="en-US" sz="2000" b="1" dirty="0" err="1" smtClean="0">
                  <a:latin typeface="나눔고딕 ExtraBold" pitchFamily="50" charset="-127"/>
                  <a:ea typeface="나눔고딕 ExtraBold" pitchFamily="50" charset="-127"/>
                </a:rPr>
                <a:t>만명</a:t>
              </a:r>
              <a:r>
                <a:rPr lang="ko-KR" altLang="en-US" sz="2000" b="1" dirty="0" smtClean="0">
                  <a:latin typeface="나눔고딕 ExtraBold" pitchFamily="50" charset="-127"/>
                  <a:ea typeface="나눔고딕 ExtraBold" pitchFamily="50" charset="-127"/>
                </a:rPr>
                <a:t> 횃불 릴레이 </a:t>
              </a:r>
              <a:r>
                <a:rPr lang="ko-KR" altLang="en-US" sz="2000" b="1" dirty="0" err="1" smtClean="0">
                  <a:latin typeface="나눔고딕 ExtraBold" pitchFamily="50" charset="-127"/>
                  <a:ea typeface="나눔고딕 ExtraBold" pitchFamily="50" charset="-127"/>
                </a:rPr>
                <a:t>퍼포먼스</a:t>
              </a:r>
              <a:endPara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928662" y="2580797"/>
              <a:ext cx="285752" cy="35719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</a:rPr>
                <a:t>1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그룹 25"/>
          <p:cNvGrpSpPr/>
          <p:nvPr/>
        </p:nvGrpSpPr>
        <p:grpSpPr>
          <a:xfrm>
            <a:off x="928662" y="3286124"/>
            <a:ext cx="7215238" cy="571504"/>
            <a:chOff x="928662" y="3286124"/>
            <a:chExt cx="7215238" cy="571504"/>
          </a:xfrm>
        </p:grpSpPr>
        <p:sp>
          <p:nvSpPr>
            <p:cNvPr id="27" name="모서리가 둥근 직사각형 26"/>
            <p:cNvSpPr/>
            <p:nvPr/>
          </p:nvSpPr>
          <p:spPr>
            <a:xfrm>
              <a:off x="1285852" y="3357562"/>
              <a:ext cx="1857388" cy="500066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mtClean="0">
                  <a:solidFill>
                    <a:schemeClr val="bg1"/>
                  </a:solidFill>
                </a:rPr>
                <a:t>지방 자치단체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8" name="부제목 2"/>
            <p:cNvSpPr txBox="1">
              <a:spLocks/>
            </p:cNvSpPr>
            <p:nvPr/>
          </p:nvSpPr>
          <p:spPr>
            <a:xfrm>
              <a:off x="3286116" y="3286124"/>
              <a:ext cx="4857784" cy="28575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실내 기관장 행사 </a:t>
              </a:r>
              <a:r>
                <a:rPr kumimoji="0" lang="en-US" altLang="ko-KR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/ </a:t>
              </a:r>
              <a:r>
                <a:rPr kumimoji="0" lang="ko-KR" altLang="en-US" sz="2000" b="1" u="none" strike="noStrike" kern="1200" cap="none" spc="0" normalizeH="0" baseline="0" noProof="0" dirty="0" err="1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타종식</a:t>
              </a:r>
              <a:r>
                <a:rPr kumimoji="0" lang="en-US" altLang="ko-KR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kumimoji="0" lang="en-US" altLang="ko-KR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</a:br>
              <a:r>
                <a:rPr kumimoji="0" lang="en-US" altLang="ko-KR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kumimoji="0" lang="ko-KR" altLang="en-US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운동 유적지 중심의 시가행진 </a:t>
              </a:r>
              <a:r>
                <a:rPr kumimoji="0" lang="ko-KR" altLang="en-US" sz="2000" b="1" u="none" strike="noStrike" kern="1200" cap="none" spc="0" normalizeH="0" baseline="0" noProof="0" dirty="0" err="1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퍼포먼스</a:t>
              </a:r>
              <a:endPara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928662" y="3438053"/>
              <a:ext cx="285752" cy="35719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</a:rPr>
                <a:t>2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그룹 30"/>
          <p:cNvGrpSpPr/>
          <p:nvPr/>
        </p:nvGrpSpPr>
        <p:grpSpPr>
          <a:xfrm>
            <a:off x="928662" y="4286256"/>
            <a:ext cx="6858048" cy="500066"/>
            <a:chOff x="928662" y="4286256"/>
            <a:chExt cx="6858048" cy="500066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1285852" y="4286256"/>
              <a:ext cx="1857388" cy="500066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bg1"/>
                  </a:solidFill>
                </a:rPr>
                <a:t>유관 사회단체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33" name="부제목 2"/>
            <p:cNvSpPr txBox="1">
              <a:spLocks/>
            </p:cNvSpPr>
            <p:nvPr/>
          </p:nvSpPr>
          <p:spPr>
            <a:xfrm>
              <a:off x="3286116" y="4330535"/>
              <a:ext cx="4500594" cy="28575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실외 유적지행사 </a:t>
              </a:r>
              <a:r>
                <a:rPr kumimoji="0" lang="en-US" altLang="ko-KR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/ </a:t>
              </a:r>
              <a:r>
                <a:rPr kumimoji="0" lang="ko-KR" altLang="en-US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시가행진 </a:t>
              </a:r>
              <a:r>
                <a:rPr kumimoji="0" lang="ko-KR" altLang="en-US" sz="2000" b="1" u="none" strike="noStrike" kern="1200" cap="none" spc="0" normalizeH="0" baseline="0" noProof="0" dirty="0" err="1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퍼포먼스</a:t>
              </a:r>
              <a:endPara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4" name="모서리가 둥근 직사각형 33"/>
            <p:cNvSpPr/>
            <p:nvPr/>
          </p:nvSpPr>
          <p:spPr>
            <a:xfrm>
              <a:off x="928662" y="4366747"/>
              <a:ext cx="285752" cy="35719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</a:rPr>
                <a:t>3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6" name="부제목 2"/>
          <p:cNvSpPr txBox="1">
            <a:spLocks/>
          </p:cNvSpPr>
          <p:nvPr/>
        </p:nvSpPr>
        <p:spPr>
          <a:xfrm>
            <a:off x="3286116" y="5143512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시가행진</a:t>
            </a: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중점</a:t>
            </a: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kumimoji="0" lang="ko-KR" altLang="en-US" sz="2000" b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3" name="그룹 37"/>
          <p:cNvGrpSpPr/>
          <p:nvPr/>
        </p:nvGrpSpPr>
        <p:grpSpPr>
          <a:xfrm>
            <a:off x="928662" y="5143512"/>
            <a:ext cx="2214578" cy="500066"/>
            <a:chOff x="928662" y="5143512"/>
            <a:chExt cx="2214578" cy="500066"/>
          </a:xfrm>
        </p:grpSpPr>
        <p:sp>
          <p:nvSpPr>
            <p:cNvPr id="35" name="모서리가 둥근 직사각형 34"/>
            <p:cNvSpPr/>
            <p:nvPr/>
          </p:nvSpPr>
          <p:spPr>
            <a:xfrm>
              <a:off x="1285852" y="5143512"/>
              <a:ext cx="1857388" cy="500066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 smtClean="0">
                  <a:solidFill>
                    <a:schemeClr val="bg1"/>
                  </a:solidFill>
                </a:rPr>
                <a:t>(</a:t>
              </a:r>
              <a:r>
                <a:rPr lang="ko-KR" altLang="en-US" b="1" dirty="0" smtClean="0">
                  <a:solidFill>
                    <a:schemeClr val="bg1"/>
                  </a:solidFill>
                </a:rPr>
                <a:t>사</a:t>
              </a:r>
              <a:r>
                <a:rPr lang="en-US" altLang="ko-KR" b="1" dirty="0" smtClean="0">
                  <a:solidFill>
                    <a:schemeClr val="bg1"/>
                  </a:solidFill>
                </a:rPr>
                <a:t>)</a:t>
              </a:r>
              <a:r>
                <a:rPr lang="ko-KR" altLang="en-US" b="1" dirty="0" err="1" smtClean="0">
                  <a:solidFill>
                    <a:schemeClr val="bg1"/>
                  </a:solidFill>
                </a:rPr>
                <a:t>삼일동지회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928662" y="5224003"/>
              <a:ext cx="285752" cy="35719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>
                  <a:solidFill>
                    <a:schemeClr val="bg1"/>
                  </a:solidFill>
                </a:rPr>
                <a:t>4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부제목 2"/>
          <p:cNvSpPr txBox="1">
            <a:spLocks/>
          </p:cNvSpPr>
          <p:nvPr/>
        </p:nvSpPr>
        <p:spPr>
          <a:xfrm>
            <a:off x="3286116" y="5500702"/>
            <a:ext cx="4429156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전야제</a:t>
            </a: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검토 필요</a:t>
            </a: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kumimoji="0" lang="ko-KR" altLang="en-US" sz="2000" b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0056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36" grpId="0"/>
      <p:bldP spid="2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REC039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57224" y="571480"/>
            <a:ext cx="304800" cy="304800"/>
          </a:xfrm>
          <a:prstGeom prst="rect">
            <a:avLst/>
          </a:prstGeom>
        </p:spPr>
      </p:pic>
      <p:cxnSp>
        <p:nvCxnSpPr>
          <p:cNvPr id="4" name="직선 연결선 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8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grpSp>
        <p:nvGrpSpPr>
          <p:cNvPr id="2" name="그룹 9"/>
          <p:cNvGrpSpPr/>
          <p:nvPr/>
        </p:nvGrpSpPr>
        <p:grpSpPr>
          <a:xfrm>
            <a:off x="642910" y="1422409"/>
            <a:ext cx="8143931" cy="642942"/>
            <a:chOff x="285720" y="1285860"/>
            <a:chExt cx="4252141" cy="642942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285720" y="1285860"/>
              <a:ext cx="4214842" cy="642942"/>
            </a:xfrm>
            <a:prstGeom prst="roundRect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부제목 2"/>
            <p:cNvSpPr txBox="1">
              <a:spLocks/>
            </p:cNvSpPr>
            <p:nvPr/>
          </p:nvSpPr>
          <p:spPr>
            <a:xfrm>
              <a:off x="285720" y="1322072"/>
              <a:ext cx="4252141" cy="500066"/>
            </a:xfrm>
            <a:prstGeom prst="rect">
              <a:avLst/>
            </a:prstGeom>
            <a:noFill/>
          </p:spPr>
          <p:txBody>
            <a:bodyPr vert="horz" lIns="0" tIns="45720" rIns="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en-US" altLang="ko-KR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kumimoji="0" lang="ko-KR" altLang="en-US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절 </a:t>
              </a:r>
              <a:r>
                <a:rPr kumimoji="0" lang="en-US" altLang="ko-KR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100</a:t>
              </a:r>
              <a:r>
                <a:rPr kumimoji="0" lang="ko-KR" altLang="en-US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주년 기념행사 후 기대효과</a:t>
              </a:r>
            </a:p>
          </p:txBody>
        </p:sp>
      </p:grp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40</a:t>
            </a:fld>
            <a:endParaRPr lang="ko-KR" altLang="en-US"/>
          </a:p>
        </p:txBody>
      </p:sp>
      <p:grpSp>
        <p:nvGrpSpPr>
          <p:cNvPr id="3" name="그룹 28"/>
          <p:cNvGrpSpPr/>
          <p:nvPr/>
        </p:nvGrpSpPr>
        <p:grpSpPr>
          <a:xfrm>
            <a:off x="2643174" y="2446516"/>
            <a:ext cx="5643602" cy="1285884"/>
            <a:chOff x="2643174" y="2500306"/>
            <a:chExt cx="5643602" cy="1285884"/>
          </a:xfrm>
        </p:grpSpPr>
        <p:sp>
          <p:nvSpPr>
            <p:cNvPr id="24" name="모서리가 둥근 직사각형 23"/>
            <p:cNvSpPr/>
            <p:nvPr/>
          </p:nvSpPr>
          <p:spPr>
            <a:xfrm>
              <a:off x="2643174" y="2500306"/>
              <a:ext cx="5643602" cy="1285884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부제목 2"/>
            <p:cNvSpPr txBox="1">
              <a:spLocks/>
            </p:cNvSpPr>
            <p:nvPr/>
          </p:nvSpPr>
          <p:spPr>
            <a:xfrm>
              <a:off x="3249904" y="2714620"/>
              <a:ext cx="4857784" cy="28575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457200" marR="0" lvl="0" indent="-45720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US" altLang="ko-KR" sz="2000" b="1" dirty="0" smtClean="0">
                  <a:latin typeface="나눔고딕 ExtraBold" pitchFamily="50" charset="-127"/>
                  <a:ea typeface="나눔고딕 ExtraBold" pitchFamily="50" charset="-127"/>
                </a:rPr>
                <a:t>1. 100</a:t>
              </a:r>
              <a:r>
                <a:rPr lang="ko-KR" altLang="en-US" sz="2000" b="1" dirty="0" smtClean="0">
                  <a:latin typeface="나눔고딕 ExtraBold" pitchFamily="50" charset="-127"/>
                  <a:ea typeface="나눔고딕 ExtraBold" pitchFamily="50" charset="-127"/>
                </a:rPr>
                <a:t>주년 기념행사 종결에 만족</a:t>
              </a:r>
              <a:endParaRPr lang="en-US" altLang="ko-KR" sz="2000" b="1" dirty="0">
                <a:latin typeface="나눔고딕 ExtraBold" pitchFamily="50" charset="-127"/>
                <a:ea typeface="나눔고딕 ExtraBold" pitchFamily="50" charset="-127"/>
              </a:endParaRPr>
            </a:p>
            <a:p>
              <a:pPr marL="457200" marR="0" lvl="0" indent="-45720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altLang="ko-KR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2. </a:t>
              </a:r>
              <a:r>
                <a:rPr kumimoji="0" lang="ko-KR" altLang="en-US" sz="20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행사 종료 후 대중의 기억에서 멀어 짐</a:t>
              </a:r>
            </a:p>
          </p:txBody>
        </p:sp>
      </p:grpSp>
      <p:grpSp>
        <p:nvGrpSpPr>
          <p:cNvPr id="9" name="그룹 27"/>
          <p:cNvGrpSpPr/>
          <p:nvPr/>
        </p:nvGrpSpPr>
        <p:grpSpPr>
          <a:xfrm>
            <a:off x="928662" y="2303640"/>
            <a:ext cx="2143140" cy="1643074"/>
            <a:chOff x="928662" y="2357430"/>
            <a:chExt cx="2143140" cy="1643074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285852" y="2357430"/>
              <a:ext cx="1785950" cy="500066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bg1"/>
                  </a:solidFill>
                </a:rPr>
                <a:t>정부 부처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928662" y="2437921"/>
              <a:ext cx="285752" cy="35719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</a:rPr>
                <a:t>1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1285852" y="2928934"/>
              <a:ext cx="1785950" cy="500066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bg1"/>
                  </a:solidFill>
                </a:rPr>
                <a:t>지방 자치단체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928662" y="3009425"/>
              <a:ext cx="285752" cy="35719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</a:rPr>
                <a:t>2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>
            <a:xfrm>
              <a:off x="1285852" y="3500438"/>
              <a:ext cx="1785950" cy="500066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bg1"/>
                  </a:solidFill>
                </a:rPr>
                <a:t>유관 사회단체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모서리가 둥근 직사각형 33"/>
            <p:cNvSpPr/>
            <p:nvPr/>
          </p:nvSpPr>
          <p:spPr>
            <a:xfrm>
              <a:off x="928662" y="3580929"/>
              <a:ext cx="285752" cy="35719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</a:rPr>
                <a:t>3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6" name="부제목 2"/>
          <p:cNvSpPr txBox="1">
            <a:spLocks/>
          </p:cNvSpPr>
          <p:nvPr/>
        </p:nvSpPr>
        <p:spPr>
          <a:xfrm>
            <a:off x="3214678" y="4088604"/>
            <a:ext cx="557216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1. 100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주년 기념 행사 종결에 만족</a:t>
            </a:r>
          </a:p>
        </p:txBody>
      </p:sp>
      <p:grpSp>
        <p:nvGrpSpPr>
          <p:cNvPr id="10" name="그룹 30"/>
          <p:cNvGrpSpPr/>
          <p:nvPr/>
        </p:nvGrpSpPr>
        <p:grpSpPr>
          <a:xfrm>
            <a:off x="928662" y="4161028"/>
            <a:ext cx="2143140" cy="500066"/>
            <a:chOff x="928662" y="4214818"/>
            <a:chExt cx="2143140" cy="500066"/>
          </a:xfrm>
        </p:grpSpPr>
        <p:sp>
          <p:nvSpPr>
            <p:cNvPr id="35" name="모서리가 둥근 직사각형 34"/>
            <p:cNvSpPr/>
            <p:nvPr/>
          </p:nvSpPr>
          <p:spPr>
            <a:xfrm>
              <a:off x="1285852" y="4214818"/>
              <a:ext cx="1785950" cy="500066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 smtClean="0">
                  <a:solidFill>
                    <a:schemeClr val="bg1"/>
                  </a:solidFill>
                </a:rPr>
                <a:t>(</a:t>
              </a:r>
              <a:r>
                <a:rPr lang="ko-KR" altLang="en-US" b="1" dirty="0" smtClean="0">
                  <a:solidFill>
                    <a:schemeClr val="bg1"/>
                  </a:solidFill>
                </a:rPr>
                <a:t>사</a:t>
              </a:r>
              <a:r>
                <a:rPr lang="en-US" altLang="ko-KR" b="1" dirty="0" smtClean="0">
                  <a:solidFill>
                    <a:schemeClr val="bg1"/>
                  </a:solidFill>
                </a:rPr>
                <a:t>)</a:t>
              </a:r>
              <a:r>
                <a:rPr lang="ko-KR" altLang="en-US" b="1" dirty="0" err="1" smtClean="0">
                  <a:solidFill>
                    <a:schemeClr val="bg1"/>
                  </a:solidFill>
                </a:rPr>
                <a:t>삼일동지회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928662" y="4295309"/>
              <a:ext cx="285752" cy="35719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>
                  <a:solidFill>
                    <a:schemeClr val="bg1"/>
                  </a:solidFill>
                </a:rPr>
                <a:t>4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5" name="부제목 2"/>
          <p:cNvSpPr txBox="1">
            <a:spLocks/>
          </p:cNvSpPr>
          <p:nvPr/>
        </p:nvSpPr>
        <p:spPr>
          <a:xfrm>
            <a:off x="3214678" y="4445794"/>
            <a:ext cx="557216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기존 회원조직 단합 단결효과</a:t>
            </a:r>
          </a:p>
        </p:txBody>
      </p:sp>
      <p:sp>
        <p:nvSpPr>
          <p:cNvPr id="46" name="부제목 2"/>
          <p:cNvSpPr txBox="1">
            <a:spLocks/>
          </p:cNvSpPr>
          <p:nvPr/>
        </p:nvSpPr>
        <p:spPr>
          <a:xfrm>
            <a:off x="3214678" y="4802984"/>
            <a:ext cx="557216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전국 지부 </a:t>
            </a:r>
            <a:r>
              <a:rPr kumimoji="0" lang="ko-KR" altLang="en-US" sz="2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지회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 효율적 조직 효과</a:t>
            </a:r>
          </a:p>
        </p:txBody>
      </p:sp>
      <p:sp>
        <p:nvSpPr>
          <p:cNvPr id="47" name="부제목 2"/>
          <p:cNvSpPr txBox="1">
            <a:spLocks/>
          </p:cNvSpPr>
          <p:nvPr/>
        </p:nvSpPr>
        <p:spPr>
          <a:xfrm>
            <a:off x="3214678" y="5160174"/>
            <a:ext cx="557216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4. 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신규 회원조직 설득력 효과</a:t>
            </a:r>
          </a:p>
        </p:txBody>
      </p:sp>
      <p:sp>
        <p:nvSpPr>
          <p:cNvPr id="48" name="부제목 2"/>
          <p:cNvSpPr txBox="1">
            <a:spLocks/>
          </p:cNvSpPr>
          <p:nvPr/>
        </p:nvSpPr>
        <p:spPr>
          <a:xfrm>
            <a:off x="3214678" y="5508945"/>
            <a:ext cx="557216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5. 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보훈처의 </a:t>
            </a:r>
            <a:r>
              <a:rPr kumimoji="0" lang="ko-KR" altLang="en-US" sz="2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삼일동지회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 위상 정립</a:t>
            </a:r>
          </a:p>
        </p:txBody>
      </p:sp>
      <p:sp>
        <p:nvSpPr>
          <p:cNvPr id="49" name="부제목 2"/>
          <p:cNvSpPr txBox="1">
            <a:spLocks/>
          </p:cNvSpPr>
          <p:nvPr/>
        </p:nvSpPr>
        <p:spPr>
          <a:xfrm>
            <a:off x="3214678" y="5839786"/>
            <a:ext cx="557216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각 지방 자치단체의 </a:t>
            </a:r>
            <a:r>
              <a:rPr kumimoji="0" lang="ko-KR" altLang="en-US" sz="20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삼일동지회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 위상 정립</a:t>
            </a:r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3214678" y="6179680"/>
            <a:ext cx="5572164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7. 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주요 언론기관의 </a:t>
            </a:r>
            <a:r>
              <a:rPr kumimoji="0" lang="ko-KR" altLang="en-US" sz="20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삼일동지회</a:t>
            </a: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 알림 효과  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73253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36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REC040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57224" y="571480"/>
            <a:ext cx="304800" cy="304800"/>
          </a:xfrm>
          <a:prstGeom prst="rect">
            <a:avLst/>
          </a:prstGeom>
        </p:spPr>
      </p:pic>
      <p:cxnSp>
        <p:nvCxnSpPr>
          <p:cNvPr id="4" name="직선 연결선 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8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grpSp>
        <p:nvGrpSpPr>
          <p:cNvPr id="2" name="그룹 9"/>
          <p:cNvGrpSpPr/>
          <p:nvPr/>
        </p:nvGrpSpPr>
        <p:grpSpPr>
          <a:xfrm>
            <a:off x="642910" y="1285860"/>
            <a:ext cx="8143931" cy="642942"/>
            <a:chOff x="285720" y="1285860"/>
            <a:chExt cx="4252141" cy="642942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285720" y="1285860"/>
              <a:ext cx="4214842" cy="642942"/>
            </a:xfrm>
            <a:prstGeom prst="roundRect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부제목 2"/>
            <p:cNvSpPr txBox="1">
              <a:spLocks/>
            </p:cNvSpPr>
            <p:nvPr/>
          </p:nvSpPr>
          <p:spPr>
            <a:xfrm>
              <a:off x="285720" y="1322072"/>
              <a:ext cx="4252141" cy="500066"/>
            </a:xfrm>
            <a:prstGeom prst="rect">
              <a:avLst/>
            </a:prstGeom>
            <a:noFill/>
          </p:spPr>
          <p:txBody>
            <a:bodyPr vert="horz" lIns="0" tIns="45720" rIns="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삼일절 </a:t>
              </a:r>
              <a:r>
                <a:rPr kumimoji="0" lang="en-US" altLang="ko-KR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100</a:t>
              </a:r>
              <a:r>
                <a:rPr kumimoji="0" lang="ko-KR" altLang="en-US" sz="32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주년 기념행사 진행 형태</a:t>
              </a:r>
            </a:p>
          </p:txBody>
        </p:sp>
      </p:grp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41</a:t>
            </a:fld>
            <a:endParaRPr lang="ko-KR" altLang="en-US" dirty="0"/>
          </a:p>
        </p:txBody>
      </p:sp>
      <p:sp>
        <p:nvSpPr>
          <p:cNvPr id="93" name="모서리가 둥근 직사각형 92"/>
          <p:cNvSpPr/>
          <p:nvPr/>
        </p:nvSpPr>
        <p:spPr>
          <a:xfrm>
            <a:off x="1357290" y="5357826"/>
            <a:ext cx="1368000" cy="39600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형태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2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97" name="모서리가 둥근 직사각형 96"/>
          <p:cNvSpPr/>
          <p:nvPr/>
        </p:nvSpPr>
        <p:spPr>
          <a:xfrm>
            <a:off x="3528738" y="3682124"/>
            <a:ext cx="1643074" cy="39600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식전 전야제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00" name="모서리가 둥근 직사각형 99"/>
          <p:cNvSpPr/>
          <p:nvPr/>
        </p:nvSpPr>
        <p:spPr>
          <a:xfrm>
            <a:off x="3528738" y="4182190"/>
            <a:ext cx="1643074" cy="39600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본 행사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3" name="구름 모양 설명선 22"/>
          <p:cNvSpPr/>
          <p:nvPr/>
        </p:nvSpPr>
        <p:spPr>
          <a:xfrm>
            <a:off x="5457564" y="3753562"/>
            <a:ext cx="1357322" cy="642942"/>
          </a:xfrm>
          <a:prstGeom prst="cloudCallou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5457564" y="3825000"/>
            <a:ext cx="1357322" cy="50006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문화행사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5" name="구름 모양 설명선 24"/>
          <p:cNvSpPr/>
          <p:nvPr/>
        </p:nvSpPr>
        <p:spPr>
          <a:xfrm>
            <a:off x="6100506" y="4396504"/>
            <a:ext cx="1500198" cy="642942"/>
          </a:xfrm>
          <a:prstGeom prst="cloudCallou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>
          <a:xfrm>
            <a:off x="6029068" y="4467942"/>
            <a:ext cx="1643074" cy="50006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스포츠행사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928662" y="2006567"/>
            <a:ext cx="7572428" cy="500066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</a:rPr>
              <a:t>3.1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절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100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주년 기념행사의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2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가지 형태로 추진 됩니다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3571868" y="5715016"/>
            <a:ext cx="5040000" cy="396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시가행진 </a:t>
            </a:r>
            <a:r>
              <a:rPr lang="en-US" altLang="ko-KR" sz="2000" b="1" dirty="0" smtClean="0">
                <a:solidFill>
                  <a:schemeClr val="bg1"/>
                </a:solidFill>
                <a:sym typeface="Wingdings" pitchFamily="2" charset="2"/>
              </a:rPr>
              <a:t>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전국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17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개 광역시도 동시행진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1317950" y="2786058"/>
            <a:ext cx="1368000" cy="39600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bg1"/>
                </a:solidFill>
              </a:rPr>
              <a:t>형태 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1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3532528" y="3143248"/>
            <a:ext cx="5040000" cy="3960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분야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음악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무용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미술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문예 스포츠 기타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3528738" y="4682256"/>
            <a:ext cx="1643074" cy="39600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마무리 행사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37" name="구름 모양 설명선 36"/>
          <p:cNvSpPr/>
          <p:nvPr/>
        </p:nvSpPr>
        <p:spPr>
          <a:xfrm>
            <a:off x="6743448" y="3825000"/>
            <a:ext cx="1357322" cy="642942"/>
          </a:xfrm>
          <a:prstGeom prst="cloudCallou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모서리가 둥근 직사각형 37"/>
          <p:cNvSpPr/>
          <p:nvPr/>
        </p:nvSpPr>
        <p:spPr>
          <a:xfrm>
            <a:off x="6743448" y="3896438"/>
            <a:ext cx="1357322" cy="50006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전야제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03" name="모서리가 둥근 직사각형 102"/>
          <p:cNvSpPr/>
          <p:nvPr/>
        </p:nvSpPr>
        <p:spPr>
          <a:xfrm>
            <a:off x="3143240" y="5357826"/>
            <a:ext cx="4860000" cy="396000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사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)3.1</a:t>
            </a:r>
            <a:r>
              <a:rPr lang="ko-KR" altLang="en-US" sz="2000" b="1" dirty="0" err="1" smtClean="0">
                <a:solidFill>
                  <a:schemeClr val="bg1"/>
                </a:solidFill>
              </a:rPr>
              <a:t>동지회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 중앙회 단독 행사 추진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3103900" y="2786058"/>
            <a:ext cx="4860000" cy="396000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전국 시민사회 단체와 제휴행사로 추진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REC04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57224" y="766746"/>
            <a:ext cx="304800" cy="304800"/>
          </a:xfrm>
          <a:prstGeom prst="rect">
            <a:avLst/>
          </a:prstGeom>
        </p:spPr>
      </p:pic>
      <p:pic>
        <p:nvPicPr>
          <p:cNvPr id="130" name="REC050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857224" y="642918"/>
            <a:ext cx="304800" cy="304800"/>
          </a:xfrm>
          <a:prstGeom prst="rect">
            <a:avLst/>
          </a:prstGeom>
        </p:spPr>
      </p:pic>
      <p:cxnSp>
        <p:nvCxnSpPr>
          <p:cNvPr id="4" name="직선 연결선 3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 descr="6(15)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7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8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grpSp>
        <p:nvGrpSpPr>
          <p:cNvPr id="2" name="그룹 9"/>
          <p:cNvGrpSpPr/>
          <p:nvPr/>
        </p:nvGrpSpPr>
        <p:grpSpPr>
          <a:xfrm>
            <a:off x="642910" y="1643050"/>
            <a:ext cx="8143931" cy="544090"/>
            <a:chOff x="285720" y="1280990"/>
            <a:chExt cx="4252141" cy="647812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285720" y="1285860"/>
              <a:ext cx="4214842" cy="642942"/>
            </a:xfrm>
            <a:prstGeom prst="roundRect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부제목 2"/>
            <p:cNvSpPr txBox="1">
              <a:spLocks/>
            </p:cNvSpPr>
            <p:nvPr/>
          </p:nvSpPr>
          <p:spPr>
            <a:xfrm>
              <a:off x="285720" y="1280990"/>
              <a:ext cx="4252141" cy="450487"/>
            </a:xfrm>
            <a:prstGeom prst="rect">
              <a:avLst/>
            </a:prstGeom>
            <a:noFill/>
          </p:spPr>
          <p:txBody>
            <a:bodyPr vert="horz" lIns="0" tIns="45720" rIns="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sz="2800" b="1" u="none" strike="noStrike" kern="1200" cap="none" normalizeH="0" baseline="0" noProof="0" dirty="0" smtClean="0">
                  <a:ln>
                    <a:noFill/>
                  </a:ln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시가행진 모형도 </a:t>
              </a:r>
              <a:r>
                <a:rPr kumimoji="0" lang="en-US" altLang="ko-KR" sz="2800" b="1" u="none" strike="noStrike" kern="1200" cap="none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kumimoji="0" lang="ko-KR" altLang="en-US" sz="2800" b="1" u="none" strike="noStrike" kern="1200" cap="none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전국 약</a:t>
              </a:r>
              <a:r>
                <a:rPr kumimoji="0" lang="en-US" altLang="ko-KR" sz="2800" b="1" u="none" strike="noStrike" kern="1200" cap="none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10</a:t>
              </a:r>
              <a:r>
                <a:rPr kumimoji="0" lang="ko-KR" altLang="en-US" sz="2800" b="1" u="none" strike="noStrike" kern="1200" cap="none" normalizeH="0" baseline="0" noProof="0" dirty="0" err="1" smtClean="0">
                  <a:ln>
                    <a:noFill/>
                  </a:ln>
                  <a:solidFill>
                    <a:srgbClr val="FF0000"/>
                  </a:solidFill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만명</a:t>
              </a:r>
              <a:r>
                <a:rPr kumimoji="0" lang="ko-KR" altLang="en-US" sz="2800" b="1" u="none" strike="noStrike" kern="1200" cap="none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 이상 참여</a:t>
              </a:r>
              <a:r>
                <a:rPr kumimoji="0" lang="en-US" altLang="ko-KR" sz="2800" b="1" u="none" strike="noStrike" kern="1200" cap="none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endParaRPr kumimoji="0" lang="ko-KR" altLang="en-US" sz="2800" b="1" u="none" strike="noStrike" kern="1200" cap="none" normalizeH="0" baseline="0" noProof="0" dirty="0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E9754-B6E2-4618-ABA6-7B310C8F4701}" type="slidenum">
              <a:rPr lang="ko-KR" altLang="en-US" smtClean="0"/>
              <a:pPr/>
              <a:t>42</a:t>
            </a:fld>
            <a:endParaRPr lang="ko-KR" altLang="en-US" dirty="0"/>
          </a:p>
        </p:txBody>
      </p:sp>
      <p:grpSp>
        <p:nvGrpSpPr>
          <p:cNvPr id="3" name="그룹 30"/>
          <p:cNvGrpSpPr/>
          <p:nvPr/>
        </p:nvGrpSpPr>
        <p:grpSpPr>
          <a:xfrm>
            <a:off x="657732" y="3102074"/>
            <a:ext cx="306186" cy="1214446"/>
            <a:chOff x="588724" y="2714620"/>
            <a:chExt cx="306186" cy="1214446"/>
          </a:xfrm>
        </p:grpSpPr>
        <p:sp>
          <p:nvSpPr>
            <p:cNvPr id="28" name="모서리가 둥근 직사각형 27"/>
            <p:cNvSpPr/>
            <p:nvPr/>
          </p:nvSpPr>
          <p:spPr>
            <a:xfrm>
              <a:off x="642910" y="2714620"/>
              <a:ext cx="252000" cy="1214446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588724" y="2714620"/>
              <a:ext cx="214314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err="1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사이카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9" name="그룹 108"/>
          <p:cNvGrpSpPr/>
          <p:nvPr/>
        </p:nvGrpSpPr>
        <p:grpSpPr>
          <a:xfrm>
            <a:off x="642910" y="4427322"/>
            <a:ext cx="306186" cy="500066"/>
            <a:chOff x="588724" y="2714620"/>
            <a:chExt cx="306186" cy="500066"/>
          </a:xfrm>
        </p:grpSpPr>
        <p:sp>
          <p:nvSpPr>
            <p:cNvPr id="110" name="모서리가 둥근 직사각형 109"/>
            <p:cNvSpPr/>
            <p:nvPr/>
          </p:nvSpPr>
          <p:spPr>
            <a:xfrm>
              <a:off x="642910" y="2714620"/>
              <a:ext cx="252000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11" name="모서리가 둥근 직사각형 110"/>
            <p:cNvSpPr/>
            <p:nvPr/>
          </p:nvSpPr>
          <p:spPr>
            <a:xfrm>
              <a:off x="588724" y="2714620"/>
              <a:ext cx="214314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6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0" name="그룹 80"/>
          <p:cNvGrpSpPr/>
          <p:nvPr/>
        </p:nvGrpSpPr>
        <p:grpSpPr>
          <a:xfrm>
            <a:off x="1048674" y="3102074"/>
            <a:ext cx="557434" cy="1214446"/>
            <a:chOff x="979666" y="2714620"/>
            <a:chExt cx="557434" cy="1214446"/>
          </a:xfrm>
        </p:grpSpPr>
        <p:grpSp>
          <p:nvGrpSpPr>
            <p:cNvPr id="13" name="그룹 32"/>
            <p:cNvGrpSpPr/>
            <p:nvPr/>
          </p:nvGrpSpPr>
          <p:grpSpPr>
            <a:xfrm>
              <a:off x="979666" y="2714620"/>
              <a:ext cx="306186" cy="1214446"/>
              <a:chOff x="588724" y="2714620"/>
              <a:chExt cx="306186" cy="1214446"/>
            </a:xfrm>
          </p:grpSpPr>
          <p:sp>
            <p:nvSpPr>
              <p:cNvPr id="38" name="모서리가 둥근 직사각형 37"/>
              <p:cNvSpPr/>
              <p:nvPr/>
            </p:nvSpPr>
            <p:spPr>
              <a:xfrm>
                <a:off x="642910" y="2714620"/>
                <a:ext cx="252000" cy="1214446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39" name="모서리가 둥근 직사각형 38"/>
              <p:cNvSpPr/>
              <p:nvPr/>
            </p:nvSpPr>
            <p:spPr>
              <a:xfrm>
                <a:off x="588724" y="2714620"/>
                <a:ext cx="214314" cy="121444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현수막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14" name="그룹 39"/>
            <p:cNvGrpSpPr/>
            <p:nvPr/>
          </p:nvGrpSpPr>
          <p:grpSpPr>
            <a:xfrm>
              <a:off x="1230914" y="2714620"/>
              <a:ext cx="306186" cy="1214446"/>
              <a:chOff x="588724" y="2714620"/>
              <a:chExt cx="306186" cy="1214446"/>
            </a:xfrm>
          </p:grpSpPr>
          <p:sp>
            <p:nvSpPr>
              <p:cNvPr id="41" name="모서리가 둥근 직사각형 40"/>
              <p:cNvSpPr/>
              <p:nvPr/>
            </p:nvSpPr>
            <p:spPr>
              <a:xfrm>
                <a:off x="642910" y="2714620"/>
                <a:ext cx="252000" cy="1214446"/>
              </a:xfrm>
              <a:prstGeom prst="round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42" name="모서리가 둥근 직사각형 41"/>
              <p:cNvSpPr/>
              <p:nvPr/>
            </p:nvSpPr>
            <p:spPr>
              <a:xfrm>
                <a:off x="588724" y="2714620"/>
                <a:ext cx="214314" cy="121444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선무차량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15" name="그룹 111"/>
          <p:cNvGrpSpPr/>
          <p:nvPr/>
        </p:nvGrpSpPr>
        <p:grpSpPr>
          <a:xfrm>
            <a:off x="1280240" y="4427322"/>
            <a:ext cx="306186" cy="500066"/>
            <a:chOff x="588724" y="2714620"/>
            <a:chExt cx="306186" cy="500066"/>
          </a:xfrm>
        </p:grpSpPr>
        <p:sp>
          <p:nvSpPr>
            <p:cNvPr id="113" name="모서리가 둥근 직사각형 112"/>
            <p:cNvSpPr/>
            <p:nvPr/>
          </p:nvSpPr>
          <p:spPr>
            <a:xfrm>
              <a:off x="642910" y="2714620"/>
              <a:ext cx="252000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14" name="모서리가 둥근 직사각형 113"/>
            <p:cNvSpPr/>
            <p:nvPr/>
          </p:nvSpPr>
          <p:spPr>
            <a:xfrm>
              <a:off x="588724" y="2714620"/>
              <a:ext cx="214314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6" name="그룹 42"/>
          <p:cNvGrpSpPr/>
          <p:nvPr/>
        </p:nvGrpSpPr>
        <p:grpSpPr>
          <a:xfrm>
            <a:off x="1691616" y="3102074"/>
            <a:ext cx="306186" cy="1214446"/>
            <a:chOff x="588724" y="2714620"/>
            <a:chExt cx="306186" cy="1214446"/>
          </a:xfrm>
        </p:grpSpPr>
        <p:sp>
          <p:nvSpPr>
            <p:cNvPr id="44" name="모서리가 둥근 직사각형 43"/>
            <p:cNvSpPr/>
            <p:nvPr/>
          </p:nvSpPr>
          <p:spPr>
            <a:xfrm>
              <a:off x="642910" y="2714620"/>
              <a:ext cx="252000" cy="1214446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588724" y="2714620"/>
              <a:ext cx="214314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군악대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7" name="그룹 114"/>
          <p:cNvGrpSpPr/>
          <p:nvPr/>
        </p:nvGrpSpPr>
        <p:grpSpPr>
          <a:xfrm>
            <a:off x="1648486" y="4427322"/>
            <a:ext cx="449062" cy="500066"/>
            <a:chOff x="588724" y="2714620"/>
            <a:chExt cx="449062" cy="500066"/>
          </a:xfrm>
        </p:grpSpPr>
        <p:sp>
          <p:nvSpPr>
            <p:cNvPr id="116" name="모서리가 둥근 직사각형 115"/>
            <p:cNvSpPr/>
            <p:nvPr/>
          </p:nvSpPr>
          <p:spPr>
            <a:xfrm>
              <a:off x="642910" y="2714620"/>
              <a:ext cx="394876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17" name="모서리가 둥근 직사각형 116"/>
            <p:cNvSpPr/>
            <p:nvPr/>
          </p:nvSpPr>
          <p:spPr>
            <a:xfrm>
              <a:off x="588724" y="2714620"/>
              <a:ext cx="449062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24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8" name="그룹 51"/>
          <p:cNvGrpSpPr/>
          <p:nvPr/>
        </p:nvGrpSpPr>
        <p:grpSpPr>
          <a:xfrm>
            <a:off x="2197878" y="3102074"/>
            <a:ext cx="591937" cy="1214446"/>
            <a:chOff x="634392" y="2714620"/>
            <a:chExt cx="348209" cy="1214446"/>
          </a:xfrm>
        </p:grpSpPr>
        <p:sp>
          <p:nvSpPr>
            <p:cNvPr id="53" name="모서리가 둥근 직사각형 52"/>
            <p:cNvSpPr/>
            <p:nvPr/>
          </p:nvSpPr>
          <p:spPr>
            <a:xfrm>
              <a:off x="642909" y="2857496"/>
              <a:ext cx="252000" cy="857256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4" name="모서리가 둥근 직사각형 53"/>
            <p:cNvSpPr/>
            <p:nvPr/>
          </p:nvSpPr>
          <p:spPr>
            <a:xfrm>
              <a:off x="634392" y="2714620"/>
              <a:ext cx="348209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태</a:t>
              </a:r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극</a:t>
              </a:r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9" name="그룹 117"/>
          <p:cNvGrpSpPr/>
          <p:nvPr/>
        </p:nvGrpSpPr>
        <p:grpSpPr>
          <a:xfrm>
            <a:off x="2208934" y="4427322"/>
            <a:ext cx="306186" cy="500066"/>
            <a:chOff x="588724" y="2714620"/>
            <a:chExt cx="306186" cy="500066"/>
          </a:xfrm>
        </p:grpSpPr>
        <p:sp>
          <p:nvSpPr>
            <p:cNvPr id="119" name="모서리가 둥근 직사각형 118"/>
            <p:cNvSpPr/>
            <p:nvPr/>
          </p:nvSpPr>
          <p:spPr>
            <a:xfrm>
              <a:off x="642910" y="2714620"/>
              <a:ext cx="252000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20" name="모서리가 둥근 직사각형 119"/>
            <p:cNvSpPr/>
            <p:nvPr/>
          </p:nvSpPr>
          <p:spPr>
            <a:xfrm>
              <a:off x="588724" y="2714620"/>
              <a:ext cx="214314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6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20" name="그룹 54"/>
          <p:cNvGrpSpPr/>
          <p:nvPr/>
        </p:nvGrpSpPr>
        <p:grpSpPr>
          <a:xfrm>
            <a:off x="2721196" y="3102074"/>
            <a:ext cx="591937" cy="1214446"/>
            <a:chOff x="634392" y="2714620"/>
            <a:chExt cx="348209" cy="1214446"/>
          </a:xfrm>
        </p:grpSpPr>
        <p:sp>
          <p:nvSpPr>
            <p:cNvPr id="56" name="모서리가 둥근 직사각형 55"/>
            <p:cNvSpPr/>
            <p:nvPr/>
          </p:nvSpPr>
          <p:spPr>
            <a:xfrm>
              <a:off x="642910" y="2857496"/>
              <a:ext cx="238321" cy="857256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7" name="모서리가 둥근 직사각형 56"/>
            <p:cNvSpPr/>
            <p:nvPr/>
          </p:nvSpPr>
          <p:spPr>
            <a:xfrm>
              <a:off x="634392" y="2714620"/>
              <a:ext cx="348209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존</a:t>
              </a:r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영</a:t>
              </a:r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도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21" name="그룹 120"/>
          <p:cNvGrpSpPr/>
          <p:nvPr/>
        </p:nvGrpSpPr>
        <p:grpSpPr>
          <a:xfrm>
            <a:off x="2683122" y="4427322"/>
            <a:ext cx="449062" cy="500066"/>
            <a:chOff x="588724" y="2714620"/>
            <a:chExt cx="449062" cy="500066"/>
          </a:xfrm>
        </p:grpSpPr>
        <p:sp>
          <p:nvSpPr>
            <p:cNvPr id="122" name="모서리가 둥근 직사각형 121"/>
            <p:cNvSpPr/>
            <p:nvPr/>
          </p:nvSpPr>
          <p:spPr>
            <a:xfrm>
              <a:off x="642910" y="2714620"/>
              <a:ext cx="394876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23" name="모서리가 둥근 직사각형 122"/>
            <p:cNvSpPr/>
            <p:nvPr/>
          </p:nvSpPr>
          <p:spPr>
            <a:xfrm>
              <a:off x="588724" y="2714620"/>
              <a:ext cx="449062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33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23" name="그룹 57"/>
          <p:cNvGrpSpPr/>
          <p:nvPr/>
        </p:nvGrpSpPr>
        <p:grpSpPr>
          <a:xfrm>
            <a:off x="3123750" y="3102074"/>
            <a:ext cx="591937" cy="1214446"/>
            <a:chOff x="634392" y="2714620"/>
            <a:chExt cx="348209" cy="1214446"/>
          </a:xfrm>
        </p:grpSpPr>
        <p:sp>
          <p:nvSpPr>
            <p:cNvPr id="59" name="모서리가 둥근 직사각형 58"/>
            <p:cNvSpPr/>
            <p:nvPr/>
          </p:nvSpPr>
          <p:spPr>
            <a:xfrm>
              <a:off x="642910" y="2857496"/>
              <a:ext cx="238321" cy="857256"/>
            </a:xfrm>
            <a:prstGeom prst="round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60" name="모서리가 둥근 직사각형 59"/>
            <p:cNvSpPr/>
            <p:nvPr/>
          </p:nvSpPr>
          <p:spPr>
            <a:xfrm>
              <a:off x="634392" y="2714620"/>
              <a:ext cx="348209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만</a:t>
              </a:r>
              <a:endParaRPr lang="en-US" altLang="ko-KR" sz="1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장</a:t>
              </a:r>
              <a:endParaRPr lang="en-US" altLang="ko-KR" sz="1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24" name="그룹 123"/>
          <p:cNvGrpSpPr/>
          <p:nvPr/>
        </p:nvGrpSpPr>
        <p:grpSpPr>
          <a:xfrm>
            <a:off x="3086624" y="4433080"/>
            <a:ext cx="449062" cy="500066"/>
            <a:chOff x="588724" y="2714620"/>
            <a:chExt cx="449062" cy="500066"/>
          </a:xfrm>
        </p:grpSpPr>
        <p:sp>
          <p:nvSpPr>
            <p:cNvPr id="125" name="모서리가 둥근 직사각형 124"/>
            <p:cNvSpPr/>
            <p:nvPr/>
          </p:nvSpPr>
          <p:spPr>
            <a:xfrm>
              <a:off x="642910" y="2714620"/>
              <a:ext cx="394876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26" name="모서리가 둥근 직사각형 125"/>
            <p:cNvSpPr/>
            <p:nvPr/>
          </p:nvSpPr>
          <p:spPr>
            <a:xfrm>
              <a:off x="588724" y="2714620"/>
              <a:ext cx="449062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33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25" name="그룹 74"/>
          <p:cNvGrpSpPr/>
          <p:nvPr/>
        </p:nvGrpSpPr>
        <p:grpSpPr>
          <a:xfrm>
            <a:off x="3749440" y="3067570"/>
            <a:ext cx="806251" cy="1248950"/>
            <a:chOff x="4480129" y="2680116"/>
            <a:chExt cx="806251" cy="1248950"/>
          </a:xfrm>
        </p:grpSpPr>
        <p:grpSp>
          <p:nvGrpSpPr>
            <p:cNvPr id="26" name="그룹 66"/>
            <p:cNvGrpSpPr/>
            <p:nvPr/>
          </p:nvGrpSpPr>
          <p:grpSpPr>
            <a:xfrm>
              <a:off x="4480129" y="2680116"/>
              <a:ext cx="663378" cy="1214446"/>
              <a:chOff x="634391" y="2680116"/>
              <a:chExt cx="390234" cy="1214446"/>
            </a:xfrm>
          </p:grpSpPr>
          <p:sp>
            <p:nvSpPr>
              <p:cNvPr id="68" name="모서리가 둥근 직사각형 67"/>
              <p:cNvSpPr/>
              <p:nvPr/>
            </p:nvSpPr>
            <p:spPr>
              <a:xfrm>
                <a:off x="642910" y="2857496"/>
                <a:ext cx="381715" cy="857256"/>
              </a:xfrm>
              <a:prstGeom prst="round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69" name="모서리가 둥근 직사각형 68"/>
              <p:cNvSpPr/>
              <p:nvPr/>
            </p:nvSpPr>
            <p:spPr>
              <a:xfrm>
                <a:off x="634391" y="2680116"/>
                <a:ext cx="348209" cy="121444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altLang="ko-KR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17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개</a:t>
                </a:r>
                <a:endPara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시</a:t>
                </a:r>
                <a:endPara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도 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71" name="모서리가 둥근 직사각형 70"/>
            <p:cNvSpPr/>
            <p:nvPr/>
          </p:nvSpPr>
          <p:spPr>
            <a:xfrm>
              <a:off x="4694443" y="2714620"/>
              <a:ext cx="591937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만</a:t>
              </a:r>
              <a:endParaRPr lang="en-US" altLang="ko-KR" sz="1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장</a:t>
              </a:r>
              <a:endParaRPr lang="en-US" altLang="ko-KR" sz="1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27" name="그룹 126"/>
          <p:cNvGrpSpPr/>
          <p:nvPr/>
        </p:nvGrpSpPr>
        <p:grpSpPr>
          <a:xfrm>
            <a:off x="3780570" y="4433080"/>
            <a:ext cx="449062" cy="500066"/>
            <a:chOff x="588724" y="2714620"/>
            <a:chExt cx="449062" cy="500066"/>
          </a:xfrm>
        </p:grpSpPr>
        <p:sp>
          <p:nvSpPr>
            <p:cNvPr id="128" name="모서리가 둥근 직사각형 127"/>
            <p:cNvSpPr/>
            <p:nvPr/>
          </p:nvSpPr>
          <p:spPr>
            <a:xfrm>
              <a:off x="642910" y="2714620"/>
              <a:ext cx="394876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29" name="모서리가 둥근 직사각형 128"/>
            <p:cNvSpPr/>
            <p:nvPr/>
          </p:nvSpPr>
          <p:spPr>
            <a:xfrm>
              <a:off x="588724" y="2714620"/>
              <a:ext cx="449062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17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0" name="그룹 71"/>
          <p:cNvGrpSpPr/>
          <p:nvPr/>
        </p:nvGrpSpPr>
        <p:grpSpPr>
          <a:xfrm>
            <a:off x="4535258" y="3102074"/>
            <a:ext cx="591937" cy="1214446"/>
            <a:chOff x="634392" y="2714620"/>
            <a:chExt cx="348209" cy="1214446"/>
          </a:xfrm>
        </p:grpSpPr>
        <p:sp>
          <p:nvSpPr>
            <p:cNvPr id="73" name="모서리가 둥근 직사각형 72"/>
            <p:cNvSpPr/>
            <p:nvPr/>
          </p:nvSpPr>
          <p:spPr>
            <a:xfrm>
              <a:off x="642909" y="2857496"/>
              <a:ext cx="252000" cy="857256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74" name="모서리가 둥근 직사각형 73"/>
            <p:cNvSpPr/>
            <p:nvPr/>
          </p:nvSpPr>
          <p:spPr>
            <a:xfrm>
              <a:off x="634392" y="2714620"/>
              <a:ext cx="348209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서</a:t>
              </a:r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울</a:t>
              </a:r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/>
              </a:r>
              <a:b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</a:br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1" name="그룹 129"/>
          <p:cNvGrpSpPr/>
          <p:nvPr/>
        </p:nvGrpSpPr>
        <p:grpSpPr>
          <a:xfrm>
            <a:off x="4566388" y="4427322"/>
            <a:ext cx="306186" cy="500066"/>
            <a:chOff x="588724" y="2714620"/>
            <a:chExt cx="306186" cy="500066"/>
          </a:xfrm>
        </p:grpSpPr>
        <p:sp>
          <p:nvSpPr>
            <p:cNvPr id="131" name="모서리가 둥근 직사각형 130"/>
            <p:cNvSpPr/>
            <p:nvPr/>
          </p:nvSpPr>
          <p:spPr>
            <a:xfrm>
              <a:off x="642910" y="2714620"/>
              <a:ext cx="252000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32" name="모서리가 둥근 직사각형 131"/>
            <p:cNvSpPr/>
            <p:nvPr/>
          </p:nvSpPr>
          <p:spPr>
            <a:xfrm>
              <a:off x="588724" y="2714620"/>
              <a:ext cx="214314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6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2" name="그룹 75"/>
          <p:cNvGrpSpPr/>
          <p:nvPr/>
        </p:nvGrpSpPr>
        <p:grpSpPr>
          <a:xfrm>
            <a:off x="4984319" y="3073766"/>
            <a:ext cx="840755" cy="1223072"/>
            <a:chOff x="4480129" y="2680116"/>
            <a:chExt cx="840755" cy="1223072"/>
          </a:xfrm>
        </p:grpSpPr>
        <p:grpSp>
          <p:nvGrpSpPr>
            <p:cNvPr id="33" name="그룹 76"/>
            <p:cNvGrpSpPr/>
            <p:nvPr/>
          </p:nvGrpSpPr>
          <p:grpSpPr>
            <a:xfrm>
              <a:off x="4480129" y="2680116"/>
              <a:ext cx="663378" cy="1214446"/>
              <a:chOff x="634391" y="2680116"/>
              <a:chExt cx="390234" cy="1214446"/>
            </a:xfrm>
          </p:grpSpPr>
          <p:sp>
            <p:nvSpPr>
              <p:cNvPr id="79" name="모서리가 둥근 직사각형 78"/>
              <p:cNvSpPr/>
              <p:nvPr/>
            </p:nvSpPr>
            <p:spPr>
              <a:xfrm>
                <a:off x="642910" y="2857496"/>
                <a:ext cx="381715" cy="857256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0" name="모서리가 둥근 직사각형 79"/>
              <p:cNvSpPr/>
              <p:nvPr/>
            </p:nvSpPr>
            <p:spPr>
              <a:xfrm>
                <a:off x="634391" y="2680116"/>
                <a:ext cx="348209" cy="121444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altLang="ko-KR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25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개</a:t>
                </a:r>
                <a:endPara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구 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78" name="모서리가 둥근 직사각형 77"/>
            <p:cNvSpPr/>
            <p:nvPr/>
          </p:nvSpPr>
          <p:spPr>
            <a:xfrm>
              <a:off x="4728947" y="2688742"/>
              <a:ext cx="591937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만</a:t>
              </a:r>
              <a:endParaRPr lang="en-US" altLang="ko-KR" sz="1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장</a:t>
              </a:r>
              <a:endParaRPr lang="en-US" altLang="ko-KR" sz="1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4" name="그룹 132"/>
          <p:cNvGrpSpPr/>
          <p:nvPr/>
        </p:nvGrpSpPr>
        <p:grpSpPr>
          <a:xfrm>
            <a:off x="5066454" y="4427322"/>
            <a:ext cx="449062" cy="500066"/>
            <a:chOff x="588724" y="2714620"/>
            <a:chExt cx="449062" cy="500066"/>
          </a:xfrm>
        </p:grpSpPr>
        <p:sp>
          <p:nvSpPr>
            <p:cNvPr id="134" name="모서리가 둥근 직사각형 133"/>
            <p:cNvSpPr/>
            <p:nvPr/>
          </p:nvSpPr>
          <p:spPr>
            <a:xfrm>
              <a:off x="642910" y="2714620"/>
              <a:ext cx="394876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35" name="모서리가 둥근 직사각형 134"/>
            <p:cNvSpPr/>
            <p:nvPr/>
          </p:nvSpPr>
          <p:spPr>
            <a:xfrm>
              <a:off x="588724" y="2714620"/>
              <a:ext cx="449062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25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35" name="그룹 81"/>
          <p:cNvGrpSpPr/>
          <p:nvPr/>
        </p:nvGrpSpPr>
        <p:grpSpPr>
          <a:xfrm>
            <a:off x="5712769" y="3102074"/>
            <a:ext cx="557434" cy="1214446"/>
            <a:chOff x="979666" y="2714620"/>
            <a:chExt cx="557434" cy="1214446"/>
          </a:xfrm>
        </p:grpSpPr>
        <p:grpSp>
          <p:nvGrpSpPr>
            <p:cNvPr id="36" name="그룹 82"/>
            <p:cNvGrpSpPr/>
            <p:nvPr/>
          </p:nvGrpSpPr>
          <p:grpSpPr>
            <a:xfrm>
              <a:off x="979666" y="2714620"/>
              <a:ext cx="306186" cy="1214446"/>
              <a:chOff x="588724" y="2714620"/>
              <a:chExt cx="306186" cy="1214446"/>
            </a:xfrm>
          </p:grpSpPr>
          <p:sp>
            <p:nvSpPr>
              <p:cNvPr id="87" name="모서리가 둥근 직사각형 86"/>
              <p:cNvSpPr/>
              <p:nvPr/>
            </p:nvSpPr>
            <p:spPr>
              <a:xfrm>
                <a:off x="642910" y="2714620"/>
                <a:ext cx="252000" cy="1214446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8" name="모서리가 둥근 직사각형 87"/>
              <p:cNvSpPr/>
              <p:nvPr/>
            </p:nvSpPr>
            <p:spPr>
              <a:xfrm>
                <a:off x="588724" y="2714620"/>
                <a:ext cx="214314" cy="121444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현수막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37" name="그룹 83"/>
            <p:cNvGrpSpPr/>
            <p:nvPr/>
          </p:nvGrpSpPr>
          <p:grpSpPr>
            <a:xfrm>
              <a:off x="1230914" y="2714620"/>
              <a:ext cx="306186" cy="1214446"/>
              <a:chOff x="588724" y="2714620"/>
              <a:chExt cx="306186" cy="1214446"/>
            </a:xfrm>
          </p:grpSpPr>
          <p:sp>
            <p:nvSpPr>
              <p:cNvPr id="85" name="모서리가 둥근 직사각형 84"/>
              <p:cNvSpPr/>
              <p:nvPr/>
            </p:nvSpPr>
            <p:spPr>
              <a:xfrm>
                <a:off x="642910" y="2714620"/>
                <a:ext cx="252000" cy="1214446"/>
              </a:xfrm>
              <a:prstGeom prst="round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86" name="모서리가 둥근 직사각형 85"/>
              <p:cNvSpPr/>
              <p:nvPr/>
            </p:nvSpPr>
            <p:spPr>
              <a:xfrm>
                <a:off x="588724" y="2714620"/>
                <a:ext cx="214314" cy="121444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선무차량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40" name="그룹 135"/>
          <p:cNvGrpSpPr/>
          <p:nvPr/>
        </p:nvGrpSpPr>
        <p:grpSpPr>
          <a:xfrm>
            <a:off x="5852272" y="4427322"/>
            <a:ext cx="306186" cy="500066"/>
            <a:chOff x="588724" y="2714620"/>
            <a:chExt cx="306186" cy="500066"/>
          </a:xfrm>
        </p:grpSpPr>
        <p:sp>
          <p:nvSpPr>
            <p:cNvPr id="137" name="모서리가 둥근 직사각형 136"/>
            <p:cNvSpPr/>
            <p:nvPr/>
          </p:nvSpPr>
          <p:spPr>
            <a:xfrm>
              <a:off x="642910" y="2714620"/>
              <a:ext cx="252000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38" name="모서리가 둥근 직사각형 137"/>
            <p:cNvSpPr/>
            <p:nvPr/>
          </p:nvSpPr>
          <p:spPr>
            <a:xfrm>
              <a:off x="588724" y="2714620"/>
              <a:ext cx="214314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3" name="그룹 88"/>
          <p:cNvGrpSpPr/>
          <p:nvPr/>
        </p:nvGrpSpPr>
        <p:grpSpPr>
          <a:xfrm>
            <a:off x="6321207" y="3102074"/>
            <a:ext cx="306186" cy="1214446"/>
            <a:chOff x="588724" y="2714620"/>
            <a:chExt cx="306186" cy="1214446"/>
          </a:xfrm>
        </p:grpSpPr>
        <p:sp>
          <p:nvSpPr>
            <p:cNvPr id="90" name="모서리가 둥근 직사각형 89"/>
            <p:cNvSpPr/>
            <p:nvPr/>
          </p:nvSpPr>
          <p:spPr>
            <a:xfrm>
              <a:off x="642910" y="2714620"/>
              <a:ext cx="252000" cy="1214446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91" name="모서리가 둥근 직사각형 90"/>
            <p:cNvSpPr/>
            <p:nvPr/>
          </p:nvSpPr>
          <p:spPr>
            <a:xfrm>
              <a:off x="588724" y="2714620"/>
              <a:ext cx="214314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풍물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5" name="그룹 138"/>
          <p:cNvGrpSpPr/>
          <p:nvPr/>
        </p:nvGrpSpPr>
        <p:grpSpPr>
          <a:xfrm>
            <a:off x="6255022" y="4427322"/>
            <a:ext cx="449062" cy="500066"/>
            <a:chOff x="588724" y="2714620"/>
            <a:chExt cx="449062" cy="500066"/>
          </a:xfrm>
        </p:grpSpPr>
        <p:sp>
          <p:nvSpPr>
            <p:cNvPr id="140" name="모서리가 둥근 직사각형 139"/>
            <p:cNvSpPr/>
            <p:nvPr/>
          </p:nvSpPr>
          <p:spPr>
            <a:xfrm>
              <a:off x="642910" y="2714620"/>
              <a:ext cx="394876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1" name="모서리가 둥근 직사각형 140"/>
            <p:cNvSpPr/>
            <p:nvPr/>
          </p:nvSpPr>
          <p:spPr>
            <a:xfrm>
              <a:off x="588724" y="2714620"/>
              <a:ext cx="449062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24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6" name="그룹 141"/>
          <p:cNvGrpSpPr/>
          <p:nvPr/>
        </p:nvGrpSpPr>
        <p:grpSpPr>
          <a:xfrm>
            <a:off x="7372904" y="3102074"/>
            <a:ext cx="306186" cy="1214446"/>
            <a:chOff x="588724" y="2714620"/>
            <a:chExt cx="306186" cy="1214446"/>
          </a:xfrm>
        </p:grpSpPr>
        <p:sp>
          <p:nvSpPr>
            <p:cNvPr id="143" name="모서리가 둥근 직사각형 142"/>
            <p:cNvSpPr/>
            <p:nvPr/>
          </p:nvSpPr>
          <p:spPr>
            <a:xfrm>
              <a:off x="642910" y="2714620"/>
              <a:ext cx="252000" cy="1214446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4" name="모서리가 둥근 직사각형 143"/>
            <p:cNvSpPr/>
            <p:nvPr/>
          </p:nvSpPr>
          <p:spPr>
            <a:xfrm>
              <a:off x="588724" y="2714620"/>
              <a:ext cx="214314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태극기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7" name="그룹 144"/>
          <p:cNvGrpSpPr/>
          <p:nvPr/>
        </p:nvGrpSpPr>
        <p:grpSpPr>
          <a:xfrm>
            <a:off x="7369722" y="4427322"/>
            <a:ext cx="306186" cy="500066"/>
            <a:chOff x="588724" y="2714620"/>
            <a:chExt cx="306186" cy="500066"/>
          </a:xfrm>
        </p:grpSpPr>
        <p:sp>
          <p:nvSpPr>
            <p:cNvPr id="146" name="모서리가 둥근 직사각형 145"/>
            <p:cNvSpPr/>
            <p:nvPr/>
          </p:nvSpPr>
          <p:spPr>
            <a:xfrm>
              <a:off x="642910" y="2714620"/>
              <a:ext cx="252000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7" name="모서리가 둥근 직사각형 146"/>
            <p:cNvSpPr/>
            <p:nvPr/>
          </p:nvSpPr>
          <p:spPr>
            <a:xfrm>
              <a:off x="588724" y="2714620"/>
              <a:ext cx="214314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48" name="그룹 91"/>
          <p:cNvGrpSpPr/>
          <p:nvPr/>
        </p:nvGrpSpPr>
        <p:grpSpPr>
          <a:xfrm>
            <a:off x="6678398" y="3065140"/>
            <a:ext cx="806251" cy="1214446"/>
            <a:chOff x="4480129" y="2680116"/>
            <a:chExt cx="806251" cy="1214446"/>
          </a:xfrm>
        </p:grpSpPr>
        <p:grpSp>
          <p:nvGrpSpPr>
            <p:cNvPr id="49" name="그룹 92"/>
            <p:cNvGrpSpPr/>
            <p:nvPr/>
          </p:nvGrpSpPr>
          <p:grpSpPr>
            <a:xfrm>
              <a:off x="4480129" y="2680116"/>
              <a:ext cx="663378" cy="1214446"/>
              <a:chOff x="634391" y="2680116"/>
              <a:chExt cx="390234" cy="1214446"/>
            </a:xfrm>
          </p:grpSpPr>
          <p:sp>
            <p:nvSpPr>
              <p:cNvPr id="95" name="모서리가 둥근 직사각형 94"/>
              <p:cNvSpPr/>
              <p:nvPr/>
            </p:nvSpPr>
            <p:spPr>
              <a:xfrm>
                <a:off x="642910" y="2857496"/>
                <a:ext cx="381715" cy="857256"/>
              </a:xfrm>
              <a:prstGeom prst="round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6" name="모서리가 둥근 직사각형 95"/>
              <p:cNvSpPr/>
              <p:nvPr/>
            </p:nvSpPr>
            <p:spPr>
              <a:xfrm>
                <a:off x="634391" y="2680116"/>
                <a:ext cx="348209" cy="121444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기</a:t>
                </a:r>
                <a:endPara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업</a:t>
                </a:r>
                <a:endPara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체 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94" name="모서리가 둥근 직사각형 93"/>
            <p:cNvSpPr/>
            <p:nvPr/>
          </p:nvSpPr>
          <p:spPr>
            <a:xfrm>
              <a:off x="4694443" y="2680116"/>
              <a:ext cx="591937" cy="1214446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만</a:t>
              </a:r>
              <a:endParaRPr lang="en-US" altLang="ko-KR" sz="1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장</a:t>
              </a:r>
              <a:endParaRPr lang="en-US" altLang="ko-KR" sz="1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기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50" name="그룹 147"/>
          <p:cNvGrpSpPr/>
          <p:nvPr/>
        </p:nvGrpSpPr>
        <p:grpSpPr>
          <a:xfrm>
            <a:off x="6780966" y="4427322"/>
            <a:ext cx="449062" cy="500066"/>
            <a:chOff x="588724" y="2714620"/>
            <a:chExt cx="449062" cy="500066"/>
          </a:xfrm>
        </p:grpSpPr>
        <p:sp>
          <p:nvSpPr>
            <p:cNvPr id="149" name="모서리가 둥근 직사각형 148"/>
            <p:cNvSpPr/>
            <p:nvPr/>
          </p:nvSpPr>
          <p:spPr>
            <a:xfrm>
              <a:off x="642910" y="2714620"/>
              <a:ext cx="394876" cy="500066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50" name="모서리가 둥근 직사각형 149"/>
            <p:cNvSpPr/>
            <p:nvPr/>
          </p:nvSpPr>
          <p:spPr>
            <a:xfrm>
              <a:off x="588724" y="2714620"/>
              <a:ext cx="449062" cy="428628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30</a:t>
              </a:r>
            </a:p>
            <a:p>
              <a:r>
                <a:rPr lang="ko-KR" altLang="en-US" sz="140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endParaRPr lang="ko-KR" altLang="en-US" sz="140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85" name="직사각형 184"/>
          <p:cNvSpPr/>
          <p:nvPr/>
        </p:nvSpPr>
        <p:spPr>
          <a:xfrm>
            <a:off x="7804640" y="3032771"/>
            <a:ext cx="857256" cy="19678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2" name="그룹 181"/>
          <p:cNvGrpSpPr/>
          <p:nvPr/>
        </p:nvGrpSpPr>
        <p:grpSpPr>
          <a:xfrm>
            <a:off x="7850784" y="3102074"/>
            <a:ext cx="663376" cy="1833940"/>
            <a:chOff x="7923974" y="2998237"/>
            <a:chExt cx="663376" cy="1833940"/>
          </a:xfrm>
        </p:grpSpPr>
        <p:grpSp>
          <p:nvGrpSpPr>
            <p:cNvPr id="55" name="그룹 96"/>
            <p:cNvGrpSpPr/>
            <p:nvPr/>
          </p:nvGrpSpPr>
          <p:grpSpPr>
            <a:xfrm>
              <a:off x="7923974" y="2998237"/>
              <a:ext cx="306186" cy="1214446"/>
              <a:chOff x="588724" y="2714620"/>
              <a:chExt cx="306186" cy="1214446"/>
            </a:xfrm>
          </p:grpSpPr>
          <p:sp>
            <p:nvSpPr>
              <p:cNvPr id="98" name="모서리가 둥근 직사각형 97"/>
              <p:cNvSpPr/>
              <p:nvPr/>
            </p:nvSpPr>
            <p:spPr>
              <a:xfrm>
                <a:off x="642910" y="2714620"/>
                <a:ext cx="252000" cy="1214446"/>
              </a:xfrm>
              <a:prstGeom prst="round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99" name="모서리가 둥근 직사각형 98"/>
              <p:cNvSpPr/>
              <p:nvPr/>
            </p:nvSpPr>
            <p:spPr>
              <a:xfrm>
                <a:off x="588724" y="2714620"/>
                <a:ext cx="214314" cy="121444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사회단체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58" name="그룹 99"/>
            <p:cNvGrpSpPr/>
            <p:nvPr/>
          </p:nvGrpSpPr>
          <p:grpSpPr>
            <a:xfrm>
              <a:off x="8281164" y="2998237"/>
              <a:ext cx="306186" cy="1214446"/>
              <a:chOff x="588724" y="2714620"/>
              <a:chExt cx="306186" cy="1214446"/>
            </a:xfrm>
          </p:grpSpPr>
          <p:sp>
            <p:nvSpPr>
              <p:cNvPr id="101" name="모서리가 둥근 직사각형 100"/>
              <p:cNvSpPr/>
              <p:nvPr/>
            </p:nvSpPr>
            <p:spPr>
              <a:xfrm>
                <a:off x="642910" y="2714620"/>
                <a:ext cx="252000" cy="1214446"/>
              </a:xfrm>
              <a:prstGeom prst="round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02" name="모서리가 둥근 직사각형 101"/>
              <p:cNvSpPr/>
              <p:nvPr/>
            </p:nvSpPr>
            <p:spPr>
              <a:xfrm>
                <a:off x="588724" y="2714620"/>
                <a:ext cx="214314" cy="1214446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일반시민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grpSp>
          <p:nvGrpSpPr>
            <p:cNvPr id="61" name="그룹 150"/>
            <p:cNvGrpSpPr/>
            <p:nvPr/>
          </p:nvGrpSpPr>
          <p:grpSpPr>
            <a:xfrm>
              <a:off x="7923974" y="4332111"/>
              <a:ext cx="663376" cy="500066"/>
              <a:chOff x="588724" y="2619734"/>
              <a:chExt cx="663376" cy="500066"/>
            </a:xfrm>
          </p:grpSpPr>
          <p:sp>
            <p:nvSpPr>
              <p:cNvPr id="152" name="모서리가 둥근 직사각형 151"/>
              <p:cNvSpPr/>
              <p:nvPr/>
            </p:nvSpPr>
            <p:spPr>
              <a:xfrm>
                <a:off x="642910" y="2619734"/>
                <a:ext cx="609190" cy="500066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53" name="모서리가 둥근 직사각형 152"/>
              <p:cNvSpPr/>
              <p:nvPr/>
            </p:nvSpPr>
            <p:spPr>
              <a:xfrm>
                <a:off x="588724" y="2619734"/>
                <a:ext cx="663376" cy="42862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2000</a:t>
                </a:r>
              </a:p>
              <a:p>
                <a:pPr algn="ctr"/>
                <a:r>
                  <a:rPr lang="ko-KR" altLang="en-US" sz="1400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명</a:t>
                </a:r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62" name="그룹 183"/>
          <p:cNvGrpSpPr/>
          <p:nvPr/>
        </p:nvGrpSpPr>
        <p:grpSpPr>
          <a:xfrm>
            <a:off x="714348" y="2246953"/>
            <a:ext cx="7956000" cy="785818"/>
            <a:chOff x="928662" y="2143116"/>
            <a:chExt cx="7956000" cy="785818"/>
          </a:xfrm>
        </p:grpSpPr>
        <p:cxnSp>
          <p:nvCxnSpPr>
            <p:cNvPr id="104" name="직선 연결선 103"/>
            <p:cNvCxnSpPr/>
            <p:nvPr/>
          </p:nvCxnSpPr>
          <p:spPr>
            <a:xfrm>
              <a:off x="929605" y="2348804"/>
              <a:ext cx="7928675" cy="862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3" name="그룹 104"/>
            <p:cNvGrpSpPr/>
            <p:nvPr/>
          </p:nvGrpSpPr>
          <p:grpSpPr>
            <a:xfrm>
              <a:off x="1654100" y="2143116"/>
              <a:ext cx="6429417" cy="357190"/>
              <a:chOff x="186455" y="2714620"/>
              <a:chExt cx="1102269" cy="357190"/>
            </a:xfrm>
          </p:grpSpPr>
          <p:sp>
            <p:nvSpPr>
              <p:cNvPr id="106" name="모서리가 둥근 직사각형 105"/>
              <p:cNvSpPr/>
              <p:nvPr/>
            </p:nvSpPr>
            <p:spPr>
              <a:xfrm>
                <a:off x="196806" y="2714620"/>
                <a:ext cx="1077775" cy="35719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1400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  <p:sp>
            <p:nvSpPr>
              <p:cNvPr id="107" name="모서리가 둥근 직사각형 106"/>
              <p:cNvSpPr/>
              <p:nvPr/>
            </p:nvSpPr>
            <p:spPr>
              <a:xfrm>
                <a:off x="186455" y="2714620"/>
                <a:ext cx="1102269" cy="357190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dirty="0" smtClean="0">
                    <a:solidFill>
                      <a:schemeClr val="tx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전</a:t>
                </a:r>
                <a:r>
                  <a:rPr lang="ko-KR" altLang="en-US" dirty="0">
                    <a:solidFill>
                      <a:schemeClr val="tx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국 </a:t>
                </a:r>
                <a:r>
                  <a:rPr lang="en-US" altLang="ko-KR" dirty="0" smtClean="0">
                    <a:solidFill>
                      <a:schemeClr val="tx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17</a:t>
                </a:r>
                <a:r>
                  <a:rPr lang="ko-KR" altLang="en-US" dirty="0" smtClean="0">
                    <a:solidFill>
                      <a:schemeClr val="tx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개 광역시도 </a:t>
                </a:r>
                <a:r>
                  <a:rPr lang="en-US" altLang="ko-KR" dirty="0" smtClean="0">
                    <a:solidFill>
                      <a:schemeClr val="tx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1</a:t>
                </a:r>
                <a:r>
                  <a:rPr lang="ko-KR" altLang="en-US" dirty="0" smtClean="0">
                    <a:solidFill>
                      <a:schemeClr val="tx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곳 당 시가행진 길이 약</a:t>
                </a:r>
                <a:r>
                  <a:rPr lang="en-US" altLang="ko-KR" dirty="0" smtClean="0">
                    <a:solidFill>
                      <a:schemeClr val="tx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800m ~ 1,500m</a:t>
                </a:r>
                <a:endParaRPr lang="ko-KR" altLang="en-US" dirty="0">
                  <a:solidFill>
                    <a:schemeClr val="tx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  <p:sp>
          <p:nvSpPr>
            <p:cNvPr id="161" name="직사각형 160"/>
            <p:cNvSpPr/>
            <p:nvPr/>
          </p:nvSpPr>
          <p:spPr>
            <a:xfrm>
              <a:off x="928662" y="2500306"/>
              <a:ext cx="7956000" cy="428628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곳 당 일반시민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연도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10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분당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1,000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) X 60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분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=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 약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6,000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명 </a:t>
              </a:r>
              <a:endParaRPr lang="en-US" altLang="ko-KR" sz="1200" dirty="0" smtClean="0"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/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+ 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후미 약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2,000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명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 + 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행진위원 약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300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명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= 1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곳당 총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8,300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명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X 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전국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17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곳 광역시도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= 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총합계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14</a:t>
              </a:r>
              <a:r>
                <a:rPr lang="ko-KR" altLang="en-US" sz="1200" dirty="0" err="1" smtClean="0">
                  <a:latin typeface="나눔고딕 ExtraBold" pitchFamily="50" charset="-127"/>
                  <a:ea typeface="나눔고딕 ExtraBold" pitchFamily="50" charset="-127"/>
                </a:rPr>
                <a:t>만명</a:t>
              </a:r>
              <a:r>
                <a:rPr lang="ko-KR" altLang="en-US" sz="1200" dirty="0" smtClean="0">
                  <a:latin typeface="나눔고딕 ExtraBold" pitchFamily="50" charset="-127"/>
                  <a:ea typeface="나눔고딕 ExtraBold" pitchFamily="50" charset="-127"/>
                </a:rPr>
                <a:t> </a:t>
              </a:r>
              <a:r>
                <a:rPr lang="en-US" altLang="ko-KR" sz="1200" dirty="0" smtClean="0">
                  <a:latin typeface="나눔고딕 ExtraBold" pitchFamily="50" charset="-127"/>
                  <a:ea typeface="나눔고딕 ExtraBold" pitchFamily="50" charset="-127"/>
                </a:rPr>
                <a:t>~ 20</a:t>
              </a:r>
              <a:r>
                <a:rPr lang="ko-KR" altLang="en-US" sz="1200" dirty="0" err="1" smtClean="0">
                  <a:latin typeface="나눔고딕 ExtraBold" pitchFamily="50" charset="-127"/>
                  <a:ea typeface="나눔고딕 ExtraBold" pitchFamily="50" charset="-127"/>
                </a:rPr>
                <a:t>만명</a:t>
              </a:r>
              <a:endParaRPr lang="ko-KR" altLang="en-US" sz="12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48" name="모서리가 둥근 직사각형 147"/>
          <p:cNvSpPr/>
          <p:nvPr/>
        </p:nvSpPr>
        <p:spPr>
          <a:xfrm>
            <a:off x="714348" y="1165096"/>
            <a:ext cx="7920000" cy="3571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행사일시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: 2019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년 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식전행사 오후 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시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~2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시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본행사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 오후 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시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~3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시까지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장</a:t>
            </a:r>
            <a:r>
              <a:rPr lang="ko-KR" altLang="en-US" sz="1400" dirty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소 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전국 </a:t>
            </a:r>
            <a:r>
              <a:rPr lang="en-US" altLang="ko-KR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17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개 광역시도 도청</a:t>
            </a:r>
            <a:r>
              <a:rPr lang="en-US" altLang="ko-KR" sz="1400" dirty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-</a:t>
            </a:r>
            <a:r>
              <a:rPr lang="ko-KR" altLang="en-US" sz="14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</a:rPr>
              <a:t>시청 근처</a:t>
            </a:r>
            <a:endParaRPr lang="ko-KR" altLang="en-US" sz="1400" dirty="0">
              <a:solidFill>
                <a:schemeClr val="tx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5004010"/>
            <a:ext cx="9144001" cy="1854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64" name="그룹 132"/>
          <p:cNvGrpSpPr/>
          <p:nvPr/>
        </p:nvGrpSpPr>
        <p:grpSpPr>
          <a:xfrm>
            <a:off x="179778" y="1240300"/>
            <a:ext cx="1143040" cy="642942"/>
            <a:chOff x="179778" y="1214422"/>
            <a:chExt cx="1143040" cy="642942"/>
          </a:xfrm>
        </p:grpSpPr>
        <p:sp>
          <p:nvSpPr>
            <p:cNvPr id="124" name="구름 모양 설명선 123"/>
            <p:cNvSpPr/>
            <p:nvPr/>
          </p:nvSpPr>
          <p:spPr>
            <a:xfrm flipH="1">
              <a:off x="214282" y="1214422"/>
              <a:ext cx="1071570" cy="642942"/>
            </a:xfrm>
            <a:prstGeom prst="cloudCallout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7" name="모서리가 둥근 직사각형 126"/>
            <p:cNvSpPr/>
            <p:nvPr/>
          </p:nvSpPr>
          <p:spPr>
            <a:xfrm>
              <a:off x="179778" y="1374550"/>
              <a:ext cx="1143040" cy="285752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</a:rPr>
                <a:t>1</a:t>
              </a:r>
              <a:r>
                <a:rPr lang="ko-KR" altLang="en-US" sz="2000" b="1" dirty="0" err="1" smtClean="0">
                  <a:solidFill>
                    <a:schemeClr val="bg1"/>
                  </a:solidFill>
                </a:rPr>
                <a:t>개지역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99" fill="hold"/>
                                        <p:tgtEl>
                                          <p:spTgt spid="1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899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5106" fill="hold"/>
                                        <p:tgtEl>
                                          <p:spTgt spid="1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0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C05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928662" y="642918"/>
            <a:ext cx="304800" cy="304800"/>
          </a:xfrm>
          <a:prstGeom prst="rect">
            <a:avLst/>
          </a:prstGeom>
        </p:spPr>
      </p:pic>
      <p:pic>
        <p:nvPicPr>
          <p:cNvPr id="12" name="그림 11" descr="파고다공원 사본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12800"/>
            <a:ext cx="9144000" cy="6045200"/>
          </a:xfrm>
          <a:prstGeom prst="rect">
            <a:avLst/>
          </a:prstGeom>
        </p:spPr>
      </p:pic>
      <p:sp>
        <p:nvSpPr>
          <p:cNvPr id="10" name="슬라이드 번호 개체 틀 2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B2EC725-9E70-4E82-9446-1A8929AB2E9F}" type="slidenum">
              <a:rPr lang="ko-KR" altLang="en-US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pPr/>
              <a:t>43</a:t>
            </a:fld>
            <a:endParaRPr lang="ko-KR" altLang="en-US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622706" y="3145224"/>
            <a:ext cx="634500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9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고맙습니다</a:t>
            </a:r>
            <a:r>
              <a:rPr lang="en-US" altLang="ko-KR" sz="9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.</a:t>
            </a:r>
            <a:endParaRPr lang="ko-KR" altLang="en-US" sz="96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1071538" y="800702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 descr="6(15)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908"/>
            <a:ext cx="1785918" cy="1285883"/>
          </a:xfrm>
          <a:prstGeom prst="rect">
            <a:avLst/>
          </a:prstGeom>
        </p:spPr>
      </p:pic>
      <p:sp>
        <p:nvSpPr>
          <p:cNvPr id="13" name="부제목 2"/>
          <p:cNvSpPr txBox="1">
            <a:spLocks/>
          </p:cNvSpPr>
          <p:nvPr/>
        </p:nvSpPr>
        <p:spPr>
          <a:xfrm>
            <a:off x="1466828" y="807029"/>
            <a:ext cx="7715272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900" b="1" i="1" noProof="0" dirty="0" err="1" smtClean="0">
                <a:latin typeface="+mn-ea"/>
              </a:rPr>
              <a:t>삼일정신계승</a:t>
            </a:r>
            <a:r>
              <a:rPr lang="ko-KR" altLang="en-US" sz="900" b="1" i="1" noProof="0" dirty="0" smtClean="0">
                <a:latin typeface="+mn-ea"/>
              </a:rPr>
              <a:t>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애국단체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1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1963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문화공보부 재등록 제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289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호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/ 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국가보훈처 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부처이관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)</a:t>
            </a:r>
            <a:r>
              <a: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등록</a:t>
            </a:r>
            <a:r>
              <a:rPr kumimoji="0" lang="en-US" altLang="ko-KR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9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4" name="부제목 2"/>
          <p:cNvSpPr txBox="1">
            <a:spLocks/>
          </p:cNvSpPr>
          <p:nvPr/>
        </p:nvSpPr>
        <p:spPr>
          <a:xfrm>
            <a:off x="6286544" y="443512"/>
            <a:ext cx="271461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사단법인</a:t>
            </a:r>
            <a:r>
              <a:rPr kumimoji="0" lang="ko-KR" altLang="en-US" sz="20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20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삼일동지회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5" name="부제목 2"/>
          <p:cNvSpPr txBox="1">
            <a:spLocks/>
          </p:cNvSpPr>
          <p:nvPr/>
        </p:nvSpPr>
        <p:spPr>
          <a:xfrm>
            <a:off x="1842534" y="448286"/>
            <a:ext cx="4801168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운동 정신</a:t>
            </a:r>
            <a:endParaRPr kumimoji="0" lang="ko-KR" altLang="en-US" sz="2000" b="1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n-cs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286116" y="2588121"/>
            <a:ext cx="278608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끝</a:t>
            </a:r>
            <a:endParaRPr lang="ko-KR" altLang="en-US" sz="4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71670" y="4516947"/>
            <a:ext cx="485778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4400" b="1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ului@naver.com</a:t>
            </a:r>
            <a:endParaRPr lang="ko-KR" altLang="en-US" sz="4400" b="1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3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2780</TotalTime>
  <Words>3317</Words>
  <Application>Microsoft Office PowerPoint</Application>
  <PresentationFormat>화면 슬라이드 쇼(4:3)</PresentationFormat>
  <Paragraphs>803</Paragraphs>
  <Slides>43</Slides>
  <Notes>10</Notes>
  <HiddenSlides>0</HiddenSlides>
  <MMClips>46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43</vt:i4>
      </vt:variant>
    </vt:vector>
  </HeadingPairs>
  <TitlesOfParts>
    <vt:vector size="4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MSDN</dc:creator>
  <cp:lastModifiedBy>snoopy</cp:lastModifiedBy>
  <cp:revision>356</cp:revision>
  <dcterms:created xsi:type="dcterms:W3CDTF">2018-05-26T05:26:05Z</dcterms:created>
  <dcterms:modified xsi:type="dcterms:W3CDTF">2018-12-02T15:43:10Z</dcterms:modified>
</cp:coreProperties>
</file>